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68" r:id="rId3"/>
    <p:sldId id="267" r:id="rId4"/>
    <p:sldId id="265" r:id="rId5"/>
    <p:sldId id="269" r:id="rId6"/>
    <p:sldId id="257" r:id="rId7"/>
    <p:sldId id="262" r:id="rId8"/>
    <p:sldId id="263" r:id="rId9"/>
    <p:sldId id="270" r:id="rId10"/>
    <p:sldId id="272" r:id="rId11"/>
    <p:sldId id="274" r:id="rId12"/>
    <p:sldId id="280" r:id="rId13"/>
    <p:sldId id="273" r:id="rId14"/>
    <p:sldId id="276" r:id="rId15"/>
    <p:sldId id="277" r:id="rId16"/>
    <p:sldId id="275" r:id="rId17"/>
    <p:sldId id="279" r:id="rId18"/>
    <p:sldId id="282" r:id="rId19"/>
    <p:sldId id="290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1" r:id="rId28"/>
    <p:sldId id="292" r:id="rId29"/>
    <p:sldId id="293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294" r:id="rId40"/>
    <p:sldId id="297" r:id="rId41"/>
    <p:sldId id="295" r:id="rId42"/>
    <p:sldId id="296" r:id="rId43"/>
    <p:sldId id="298" r:id="rId44"/>
    <p:sldId id="299" r:id="rId45"/>
    <p:sldId id="301" r:id="rId46"/>
    <p:sldId id="302" r:id="rId47"/>
    <p:sldId id="303" r:id="rId48"/>
    <p:sldId id="304" r:id="rId49"/>
    <p:sldId id="31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12vbdbow4@students.jku.at" initials="5" lastIdx="1" clrIdx="0">
    <p:extLst>
      <p:ext uri="{19B8F6BF-5375-455C-9EA6-DF929625EA0E}">
        <p15:presenceInfo xmlns:p15="http://schemas.microsoft.com/office/powerpoint/2012/main" userId="512vbdbow4@students.jku.a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75441" autoAdjust="0"/>
  </p:normalViewPr>
  <p:slideViewPr>
    <p:cSldViewPr snapToGrid="0">
      <p:cViewPr>
        <p:scale>
          <a:sx n="66" d="100"/>
          <a:sy n="66" d="100"/>
        </p:scale>
        <p:origin x="148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EC84E4-3791-4A3C-90F8-90E9FD60E8D3}" type="doc">
      <dgm:prSet loTypeId="urn:microsoft.com/office/officeart/2005/8/layout/p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de-AT"/>
        </a:p>
      </dgm:t>
    </dgm:pt>
    <dgm:pt modelId="{9E2A623F-60AE-4784-917F-ED197A86401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AT" dirty="0"/>
            <a:t>.NET Core</a:t>
          </a:r>
        </a:p>
      </dgm:t>
    </dgm:pt>
    <dgm:pt modelId="{FA24EDEA-73FA-4571-A549-A5B4D07F1959}" type="parTrans" cxnId="{A3254915-0153-4594-9962-091609F4DDC2}">
      <dgm:prSet/>
      <dgm:spPr/>
      <dgm:t>
        <a:bodyPr/>
        <a:lstStyle/>
        <a:p>
          <a:endParaRPr lang="de-AT"/>
        </a:p>
      </dgm:t>
    </dgm:pt>
    <dgm:pt modelId="{673192FE-34DB-4870-91D2-365A9C9BC845}" type="sibTrans" cxnId="{A3254915-0153-4594-9962-091609F4DDC2}">
      <dgm:prSet/>
      <dgm:spPr/>
      <dgm:t>
        <a:bodyPr/>
        <a:lstStyle/>
        <a:p>
          <a:endParaRPr lang="de-AT"/>
        </a:p>
      </dgm:t>
    </dgm:pt>
    <dgm:pt modelId="{D1440255-3CA2-42F8-AC17-5E7816C39D24}">
      <dgm:prSet/>
      <dgm:spPr/>
      <dgm:t>
        <a:bodyPr/>
        <a:lstStyle/>
        <a:p>
          <a:r>
            <a:rPr lang="de-AT" dirty="0"/>
            <a:t>CRUD auf DB</a:t>
          </a:r>
        </a:p>
      </dgm:t>
    </dgm:pt>
    <dgm:pt modelId="{9C969EB9-A2E3-4F8F-9E43-3877B118AD27}" type="parTrans" cxnId="{E2DCEB94-E75E-4F34-8DAB-6AE135156D4C}">
      <dgm:prSet/>
      <dgm:spPr/>
      <dgm:t>
        <a:bodyPr/>
        <a:lstStyle/>
        <a:p>
          <a:endParaRPr lang="de-AT"/>
        </a:p>
      </dgm:t>
    </dgm:pt>
    <dgm:pt modelId="{978F147E-1E5B-48F9-B1FA-3EC4F3C13C26}" type="sibTrans" cxnId="{E2DCEB94-E75E-4F34-8DAB-6AE135156D4C}">
      <dgm:prSet/>
      <dgm:spPr/>
      <dgm:t>
        <a:bodyPr/>
        <a:lstStyle/>
        <a:p>
          <a:endParaRPr lang="de-AT"/>
        </a:p>
      </dgm:t>
    </dgm:pt>
    <dgm:pt modelId="{6ED901EC-DB93-440B-9CAA-515E91956DD1}">
      <dgm:prSet/>
      <dgm:spPr/>
      <dgm:t>
        <a:bodyPr/>
        <a:lstStyle/>
        <a:p>
          <a:r>
            <a:rPr lang="de-AT" dirty="0"/>
            <a:t>REST-API</a:t>
          </a:r>
        </a:p>
      </dgm:t>
    </dgm:pt>
    <dgm:pt modelId="{0D3D486B-6AF8-48A0-9177-B0C1CC1E1683}" type="parTrans" cxnId="{512181D9-FEC9-4E71-83AA-7FCCAA997A91}">
      <dgm:prSet/>
      <dgm:spPr/>
      <dgm:t>
        <a:bodyPr/>
        <a:lstStyle/>
        <a:p>
          <a:endParaRPr lang="de-AT"/>
        </a:p>
      </dgm:t>
    </dgm:pt>
    <dgm:pt modelId="{078826A7-2C84-4B12-8992-E6AEC4424B75}" type="sibTrans" cxnId="{512181D9-FEC9-4E71-83AA-7FCCAA997A91}">
      <dgm:prSet/>
      <dgm:spPr/>
      <dgm:t>
        <a:bodyPr/>
        <a:lstStyle/>
        <a:p>
          <a:endParaRPr lang="de-AT"/>
        </a:p>
      </dgm:t>
    </dgm:pt>
    <dgm:pt modelId="{8AE0F382-4D32-4814-967B-B52186511946}">
      <dgm:prSet/>
      <dgm:spPr/>
      <dgm:t>
        <a:bodyPr/>
        <a:lstStyle/>
        <a:p>
          <a:r>
            <a:rPr lang="de-AT"/>
            <a:t>Usermanagement</a:t>
          </a:r>
          <a:endParaRPr lang="de-AT" dirty="0"/>
        </a:p>
      </dgm:t>
    </dgm:pt>
    <dgm:pt modelId="{E1F9EE70-414B-462D-BB4F-0A5BAC7748BD}" type="parTrans" cxnId="{B915776F-AD91-46F2-9D72-939DDDE7EF07}">
      <dgm:prSet/>
      <dgm:spPr/>
      <dgm:t>
        <a:bodyPr/>
        <a:lstStyle/>
        <a:p>
          <a:endParaRPr lang="de-AT"/>
        </a:p>
      </dgm:t>
    </dgm:pt>
    <dgm:pt modelId="{1E026507-8379-471B-941F-070941B0EF3E}" type="sibTrans" cxnId="{B915776F-AD91-46F2-9D72-939DDDE7EF07}">
      <dgm:prSet/>
      <dgm:spPr/>
      <dgm:t>
        <a:bodyPr/>
        <a:lstStyle/>
        <a:p>
          <a:endParaRPr lang="de-AT"/>
        </a:p>
      </dgm:t>
    </dgm:pt>
    <dgm:pt modelId="{58E233C0-D528-47A0-A699-7D7EA229E0A8}" type="pres">
      <dgm:prSet presAssocID="{14EC84E4-3791-4A3C-90F8-90E9FD60E8D3}" presName="Name0" presStyleCnt="0">
        <dgm:presLayoutVars>
          <dgm:dir/>
          <dgm:resizeHandles val="exact"/>
        </dgm:presLayoutVars>
      </dgm:prSet>
      <dgm:spPr/>
    </dgm:pt>
    <dgm:pt modelId="{580B195F-97F3-4BF8-872D-8920D196CC5D}" type="pres">
      <dgm:prSet presAssocID="{9E2A623F-60AE-4784-917F-ED197A86401E}" presName="compNode" presStyleCnt="0"/>
      <dgm:spPr/>
    </dgm:pt>
    <dgm:pt modelId="{8BEDF348-DFB7-4510-9C29-856475D8C013}" type="pres">
      <dgm:prSet presAssocID="{9E2A623F-60AE-4784-917F-ED197A86401E}" presName="pictRect" presStyleLbl="node1" presStyleIdx="0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8668" t="-10490" r="8668" b="-10490"/>
          </a:stretch>
        </a:blipFill>
      </dgm:spPr>
      <dgm:extLst>
        <a:ext uri="{E40237B7-FDA0-4F09-8148-C483321AD2D9}">
          <dgm14:cNvPr xmlns:dgm14="http://schemas.microsoft.com/office/drawing/2010/diagram" id="0" name="" descr="Cmd (Terminal) mit einfarbiger Füllung"/>
        </a:ext>
      </dgm:extLst>
    </dgm:pt>
    <dgm:pt modelId="{DF4024E6-0CD5-497E-8BFD-32079EC2DB7B}" type="pres">
      <dgm:prSet presAssocID="{9E2A623F-60AE-4784-917F-ED197A86401E}" presName="textRect" presStyleLbl="revTx" presStyleIdx="0" presStyleCnt="4">
        <dgm:presLayoutVars>
          <dgm:bulletEnabled val="1"/>
        </dgm:presLayoutVars>
      </dgm:prSet>
      <dgm:spPr/>
    </dgm:pt>
    <dgm:pt modelId="{F799D7FB-2C6E-4959-BE17-B29CA401B2B1}" type="pres">
      <dgm:prSet presAssocID="{673192FE-34DB-4870-91D2-365A9C9BC845}" presName="sibTrans" presStyleLbl="sibTrans2D1" presStyleIdx="0" presStyleCnt="0"/>
      <dgm:spPr/>
    </dgm:pt>
    <dgm:pt modelId="{97D20E6F-D583-4D3B-83D8-0456BE15A1DF}" type="pres">
      <dgm:prSet presAssocID="{D1440255-3CA2-42F8-AC17-5E7816C39D24}" presName="compNode" presStyleCnt="0"/>
      <dgm:spPr/>
    </dgm:pt>
    <dgm:pt modelId="{D12F46BF-C55B-4923-A1F6-0B9DFD82C52A}" type="pres">
      <dgm:prSet presAssocID="{D1440255-3CA2-42F8-AC17-5E7816C39D24}" presName="pictRect" presStyleLbl="node1" presStyleIdx="1" presStyleCnt="4" custScaleY="10227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16348" t="2243" r="16348" b="2243"/>
          </a:stretch>
        </a:blipFill>
      </dgm:spPr>
      <dgm:extLst>
        <a:ext uri="{E40237B7-FDA0-4F09-8148-C483321AD2D9}">
          <dgm14:cNvPr xmlns:dgm14="http://schemas.microsoft.com/office/drawing/2010/diagram" id="0" name="" descr="Datenbank mit einfarbiger Füllung"/>
        </a:ext>
      </dgm:extLst>
    </dgm:pt>
    <dgm:pt modelId="{24E78B99-D3FD-4B5A-B0A6-736703F08082}" type="pres">
      <dgm:prSet presAssocID="{D1440255-3CA2-42F8-AC17-5E7816C39D24}" presName="textRect" presStyleLbl="revTx" presStyleIdx="1" presStyleCnt="4">
        <dgm:presLayoutVars>
          <dgm:bulletEnabled val="1"/>
        </dgm:presLayoutVars>
      </dgm:prSet>
      <dgm:spPr/>
    </dgm:pt>
    <dgm:pt modelId="{3B233C64-2AD5-4D50-BEF1-B99FD08D38AF}" type="pres">
      <dgm:prSet presAssocID="{978F147E-1E5B-48F9-B1FA-3EC4F3C13C26}" presName="sibTrans" presStyleLbl="sibTrans2D1" presStyleIdx="0" presStyleCnt="0"/>
      <dgm:spPr/>
    </dgm:pt>
    <dgm:pt modelId="{F476F383-C07A-49D6-ADA1-5E2CAF77B9DC}" type="pres">
      <dgm:prSet presAssocID="{6ED901EC-DB93-440B-9CAA-515E91956DD1}" presName="compNode" presStyleCnt="0"/>
      <dgm:spPr/>
    </dgm:pt>
    <dgm:pt modelId="{C6FEE6CE-7365-440C-8294-8D8459F3FFAD}" type="pres">
      <dgm:prSet presAssocID="{6ED901EC-DB93-440B-9CAA-515E91956DD1}" presName="pict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Cloud Silhouette"/>
        </a:ext>
      </dgm:extLst>
    </dgm:pt>
    <dgm:pt modelId="{336B1977-8B0C-450F-A2B6-D91385A5BB9F}" type="pres">
      <dgm:prSet presAssocID="{6ED901EC-DB93-440B-9CAA-515E91956DD1}" presName="textRect" presStyleLbl="revTx" presStyleIdx="2" presStyleCnt="4">
        <dgm:presLayoutVars>
          <dgm:bulletEnabled val="1"/>
        </dgm:presLayoutVars>
      </dgm:prSet>
      <dgm:spPr/>
    </dgm:pt>
    <dgm:pt modelId="{9AE615E9-95E3-47D8-9CC9-2E8B0A5D4068}" type="pres">
      <dgm:prSet presAssocID="{078826A7-2C84-4B12-8992-E6AEC4424B75}" presName="sibTrans" presStyleLbl="sibTrans2D1" presStyleIdx="0" presStyleCnt="0"/>
      <dgm:spPr/>
    </dgm:pt>
    <dgm:pt modelId="{BCB1E2C5-2DF6-4CF7-93EC-A909EEBE7120}" type="pres">
      <dgm:prSet presAssocID="{8AE0F382-4D32-4814-967B-B52186511946}" presName="compNode" presStyleCnt="0"/>
      <dgm:spPr/>
    </dgm:pt>
    <dgm:pt modelId="{0A432766-9B3E-47F2-ACF2-BC3626996489}" type="pres">
      <dgm:prSet presAssocID="{8AE0F382-4D32-4814-967B-B52186511946}" presName="pict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23000" b="-23000"/>
          </a:stretch>
        </a:blipFill>
      </dgm:spPr>
    </dgm:pt>
    <dgm:pt modelId="{95DBA6B8-1EE8-46CB-9D0A-9807E2B25A67}" type="pres">
      <dgm:prSet presAssocID="{8AE0F382-4D32-4814-967B-B52186511946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A3254915-0153-4594-9962-091609F4DDC2}" srcId="{14EC84E4-3791-4A3C-90F8-90E9FD60E8D3}" destId="{9E2A623F-60AE-4784-917F-ED197A86401E}" srcOrd="0" destOrd="0" parTransId="{FA24EDEA-73FA-4571-A549-A5B4D07F1959}" sibTransId="{673192FE-34DB-4870-91D2-365A9C9BC845}"/>
    <dgm:cxn modelId="{301E941E-0341-44E7-BC63-AC30CC39A5E1}" type="presOf" srcId="{673192FE-34DB-4870-91D2-365A9C9BC845}" destId="{F799D7FB-2C6E-4959-BE17-B29CA401B2B1}" srcOrd="0" destOrd="0" presId="urn:microsoft.com/office/officeart/2005/8/layout/pList1"/>
    <dgm:cxn modelId="{ED96E869-2489-4031-9D09-FEFB1B84BF1E}" type="presOf" srcId="{14EC84E4-3791-4A3C-90F8-90E9FD60E8D3}" destId="{58E233C0-D528-47A0-A699-7D7EA229E0A8}" srcOrd="0" destOrd="0" presId="urn:microsoft.com/office/officeart/2005/8/layout/pList1"/>
    <dgm:cxn modelId="{B915776F-AD91-46F2-9D72-939DDDE7EF07}" srcId="{14EC84E4-3791-4A3C-90F8-90E9FD60E8D3}" destId="{8AE0F382-4D32-4814-967B-B52186511946}" srcOrd="3" destOrd="0" parTransId="{E1F9EE70-414B-462D-BB4F-0A5BAC7748BD}" sibTransId="{1E026507-8379-471B-941F-070941B0EF3E}"/>
    <dgm:cxn modelId="{6234AD8F-751C-4F1E-B7DC-E3A0D5AFC187}" type="presOf" srcId="{078826A7-2C84-4B12-8992-E6AEC4424B75}" destId="{9AE615E9-95E3-47D8-9CC9-2E8B0A5D4068}" srcOrd="0" destOrd="0" presId="urn:microsoft.com/office/officeart/2005/8/layout/pList1"/>
    <dgm:cxn modelId="{5A408E91-B369-4818-A331-E3034BAE2DA0}" type="presOf" srcId="{8AE0F382-4D32-4814-967B-B52186511946}" destId="{95DBA6B8-1EE8-46CB-9D0A-9807E2B25A67}" srcOrd="0" destOrd="0" presId="urn:microsoft.com/office/officeart/2005/8/layout/pList1"/>
    <dgm:cxn modelId="{E2DCEB94-E75E-4F34-8DAB-6AE135156D4C}" srcId="{14EC84E4-3791-4A3C-90F8-90E9FD60E8D3}" destId="{D1440255-3CA2-42F8-AC17-5E7816C39D24}" srcOrd="1" destOrd="0" parTransId="{9C969EB9-A2E3-4F8F-9E43-3877B118AD27}" sibTransId="{978F147E-1E5B-48F9-B1FA-3EC4F3C13C26}"/>
    <dgm:cxn modelId="{512181D9-FEC9-4E71-83AA-7FCCAA997A91}" srcId="{14EC84E4-3791-4A3C-90F8-90E9FD60E8D3}" destId="{6ED901EC-DB93-440B-9CAA-515E91956DD1}" srcOrd="2" destOrd="0" parTransId="{0D3D486B-6AF8-48A0-9177-B0C1CC1E1683}" sibTransId="{078826A7-2C84-4B12-8992-E6AEC4424B75}"/>
    <dgm:cxn modelId="{0D1D65DD-B67D-4278-A509-F75ADEFB3E2D}" type="presOf" srcId="{6ED901EC-DB93-440B-9CAA-515E91956DD1}" destId="{336B1977-8B0C-450F-A2B6-D91385A5BB9F}" srcOrd="0" destOrd="0" presId="urn:microsoft.com/office/officeart/2005/8/layout/pList1"/>
    <dgm:cxn modelId="{102304DE-3259-4624-AC1E-C63226262AB2}" type="presOf" srcId="{978F147E-1E5B-48F9-B1FA-3EC4F3C13C26}" destId="{3B233C64-2AD5-4D50-BEF1-B99FD08D38AF}" srcOrd="0" destOrd="0" presId="urn:microsoft.com/office/officeart/2005/8/layout/pList1"/>
    <dgm:cxn modelId="{E5B44BF2-5750-4837-AF91-085D5F269476}" type="presOf" srcId="{D1440255-3CA2-42F8-AC17-5E7816C39D24}" destId="{24E78B99-D3FD-4B5A-B0A6-736703F08082}" srcOrd="0" destOrd="0" presId="urn:microsoft.com/office/officeart/2005/8/layout/pList1"/>
    <dgm:cxn modelId="{0C754AFC-88B3-4226-934E-1DEF68712595}" type="presOf" srcId="{9E2A623F-60AE-4784-917F-ED197A86401E}" destId="{DF4024E6-0CD5-497E-8BFD-32079EC2DB7B}" srcOrd="0" destOrd="0" presId="urn:microsoft.com/office/officeart/2005/8/layout/pList1"/>
    <dgm:cxn modelId="{95CDFC8B-21FE-47AA-B14F-8D1F1ED483C5}" type="presParOf" srcId="{58E233C0-D528-47A0-A699-7D7EA229E0A8}" destId="{580B195F-97F3-4BF8-872D-8920D196CC5D}" srcOrd="0" destOrd="0" presId="urn:microsoft.com/office/officeart/2005/8/layout/pList1"/>
    <dgm:cxn modelId="{9554D063-1223-432C-9B30-598F08E11099}" type="presParOf" srcId="{580B195F-97F3-4BF8-872D-8920D196CC5D}" destId="{8BEDF348-DFB7-4510-9C29-856475D8C013}" srcOrd="0" destOrd="0" presId="urn:microsoft.com/office/officeart/2005/8/layout/pList1"/>
    <dgm:cxn modelId="{2B3CB93C-66D9-4B96-A80A-EF79814C147E}" type="presParOf" srcId="{580B195F-97F3-4BF8-872D-8920D196CC5D}" destId="{DF4024E6-0CD5-497E-8BFD-32079EC2DB7B}" srcOrd="1" destOrd="0" presId="urn:microsoft.com/office/officeart/2005/8/layout/pList1"/>
    <dgm:cxn modelId="{648F54E7-9C74-4FC0-8D30-9758672E3443}" type="presParOf" srcId="{58E233C0-D528-47A0-A699-7D7EA229E0A8}" destId="{F799D7FB-2C6E-4959-BE17-B29CA401B2B1}" srcOrd="1" destOrd="0" presId="urn:microsoft.com/office/officeart/2005/8/layout/pList1"/>
    <dgm:cxn modelId="{7FE8FCEF-82E9-4A46-B762-5FAEC6A0B55B}" type="presParOf" srcId="{58E233C0-D528-47A0-A699-7D7EA229E0A8}" destId="{97D20E6F-D583-4D3B-83D8-0456BE15A1DF}" srcOrd="2" destOrd="0" presId="urn:microsoft.com/office/officeart/2005/8/layout/pList1"/>
    <dgm:cxn modelId="{8179D376-FD88-40F0-8973-9DFFD185E2DB}" type="presParOf" srcId="{97D20E6F-D583-4D3B-83D8-0456BE15A1DF}" destId="{D12F46BF-C55B-4923-A1F6-0B9DFD82C52A}" srcOrd="0" destOrd="0" presId="urn:microsoft.com/office/officeart/2005/8/layout/pList1"/>
    <dgm:cxn modelId="{141F41B8-CE62-4465-AF4C-377883168A02}" type="presParOf" srcId="{97D20E6F-D583-4D3B-83D8-0456BE15A1DF}" destId="{24E78B99-D3FD-4B5A-B0A6-736703F08082}" srcOrd="1" destOrd="0" presId="urn:microsoft.com/office/officeart/2005/8/layout/pList1"/>
    <dgm:cxn modelId="{257A4337-81E8-4DE5-8C4B-9606D2736CF1}" type="presParOf" srcId="{58E233C0-D528-47A0-A699-7D7EA229E0A8}" destId="{3B233C64-2AD5-4D50-BEF1-B99FD08D38AF}" srcOrd="3" destOrd="0" presId="urn:microsoft.com/office/officeart/2005/8/layout/pList1"/>
    <dgm:cxn modelId="{9FF9C3AD-90BF-4917-BE07-044BD3D16506}" type="presParOf" srcId="{58E233C0-D528-47A0-A699-7D7EA229E0A8}" destId="{F476F383-C07A-49D6-ADA1-5E2CAF77B9DC}" srcOrd="4" destOrd="0" presId="urn:microsoft.com/office/officeart/2005/8/layout/pList1"/>
    <dgm:cxn modelId="{014A7E14-CDD1-4C12-96AF-F45D144DD40E}" type="presParOf" srcId="{F476F383-C07A-49D6-ADA1-5E2CAF77B9DC}" destId="{C6FEE6CE-7365-440C-8294-8D8459F3FFAD}" srcOrd="0" destOrd="0" presId="urn:microsoft.com/office/officeart/2005/8/layout/pList1"/>
    <dgm:cxn modelId="{C3B3DE6E-525B-4DA7-AE7B-A3F00CB79A62}" type="presParOf" srcId="{F476F383-C07A-49D6-ADA1-5E2CAF77B9DC}" destId="{336B1977-8B0C-450F-A2B6-D91385A5BB9F}" srcOrd="1" destOrd="0" presId="urn:microsoft.com/office/officeart/2005/8/layout/pList1"/>
    <dgm:cxn modelId="{70595235-8C97-4EAA-842D-858BC3C69E11}" type="presParOf" srcId="{58E233C0-D528-47A0-A699-7D7EA229E0A8}" destId="{9AE615E9-95E3-47D8-9CC9-2E8B0A5D4068}" srcOrd="5" destOrd="0" presId="urn:microsoft.com/office/officeart/2005/8/layout/pList1"/>
    <dgm:cxn modelId="{947D9D52-58F6-405F-9109-99B430E25687}" type="presParOf" srcId="{58E233C0-D528-47A0-A699-7D7EA229E0A8}" destId="{BCB1E2C5-2DF6-4CF7-93EC-A909EEBE7120}" srcOrd="6" destOrd="0" presId="urn:microsoft.com/office/officeart/2005/8/layout/pList1"/>
    <dgm:cxn modelId="{9E61C07D-BCA5-4E15-B05F-5EFC7740AB23}" type="presParOf" srcId="{BCB1E2C5-2DF6-4CF7-93EC-A909EEBE7120}" destId="{0A432766-9B3E-47F2-ACF2-BC3626996489}" srcOrd="0" destOrd="0" presId="urn:microsoft.com/office/officeart/2005/8/layout/pList1"/>
    <dgm:cxn modelId="{01341733-A4B0-4C3B-8BD7-40E297536BD3}" type="presParOf" srcId="{BCB1E2C5-2DF6-4CF7-93EC-A909EEBE7120}" destId="{95DBA6B8-1EE8-46CB-9D0A-9807E2B25A6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DF348-DFB7-4510-9C29-856475D8C013}">
      <dsp:nvSpPr>
        <dsp:cNvPr id="0" name=""/>
        <dsp:cNvSpPr/>
      </dsp:nvSpPr>
      <dsp:spPr>
        <a:xfrm>
          <a:off x="4383" y="1179617"/>
          <a:ext cx="2086016" cy="1437265"/>
        </a:xfrm>
        <a:prstGeom prst="round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8668" t="-10490" r="8668" b="-1049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4024E6-0CD5-497E-8BFD-32079EC2DB7B}">
      <dsp:nvSpPr>
        <dsp:cNvPr id="0" name=""/>
        <dsp:cNvSpPr/>
      </dsp:nvSpPr>
      <dsp:spPr>
        <a:xfrm>
          <a:off x="4383" y="2616882"/>
          <a:ext cx="2086016" cy="773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AT" sz="1900" kern="1200" dirty="0"/>
            <a:t>.NET Core</a:t>
          </a:r>
        </a:p>
      </dsp:txBody>
      <dsp:txXfrm>
        <a:off x="4383" y="2616882"/>
        <a:ext cx="2086016" cy="773912"/>
      </dsp:txXfrm>
    </dsp:sp>
    <dsp:sp modelId="{D12F46BF-C55B-4923-A1F6-0B9DFD82C52A}">
      <dsp:nvSpPr>
        <dsp:cNvPr id="0" name=""/>
        <dsp:cNvSpPr/>
      </dsp:nvSpPr>
      <dsp:spPr>
        <a:xfrm>
          <a:off x="2299089" y="1171450"/>
          <a:ext cx="2086016" cy="1469934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16348" t="2243" r="16348" b="2243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E78B99-D3FD-4B5A-B0A6-736703F08082}">
      <dsp:nvSpPr>
        <dsp:cNvPr id="0" name=""/>
        <dsp:cNvSpPr/>
      </dsp:nvSpPr>
      <dsp:spPr>
        <a:xfrm>
          <a:off x="2299089" y="2625049"/>
          <a:ext cx="2086016" cy="773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900" kern="1200" dirty="0"/>
            <a:t>CRUD auf DB</a:t>
          </a:r>
        </a:p>
      </dsp:txBody>
      <dsp:txXfrm>
        <a:off x="2299089" y="2625049"/>
        <a:ext cx="2086016" cy="773912"/>
      </dsp:txXfrm>
    </dsp:sp>
    <dsp:sp modelId="{C6FEE6CE-7365-440C-8294-8D8459F3FFAD}">
      <dsp:nvSpPr>
        <dsp:cNvPr id="0" name=""/>
        <dsp:cNvSpPr/>
      </dsp:nvSpPr>
      <dsp:spPr>
        <a:xfrm>
          <a:off x="4593794" y="1179617"/>
          <a:ext cx="2086016" cy="1437265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B1977-8B0C-450F-A2B6-D91385A5BB9F}">
      <dsp:nvSpPr>
        <dsp:cNvPr id="0" name=""/>
        <dsp:cNvSpPr/>
      </dsp:nvSpPr>
      <dsp:spPr>
        <a:xfrm>
          <a:off x="4593794" y="2616882"/>
          <a:ext cx="2086016" cy="773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900" kern="1200" dirty="0"/>
            <a:t>REST-API</a:t>
          </a:r>
        </a:p>
      </dsp:txBody>
      <dsp:txXfrm>
        <a:off x="4593794" y="2616882"/>
        <a:ext cx="2086016" cy="773912"/>
      </dsp:txXfrm>
    </dsp:sp>
    <dsp:sp modelId="{0A432766-9B3E-47F2-ACF2-BC3626996489}">
      <dsp:nvSpPr>
        <dsp:cNvPr id="0" name=""/>
        <dsp:cNvSpPr/>
      </dsp:nvSpPr>
      <dsp:spPr>
        <a:xfrm>
          <a:off x="6888500" y="1179617"/>
          <a:ext cx="2086016" cy="1437265"/>
        </a:xfrm>
        <a:prstGeom prst="round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DBA6B8-1EE8-46CB-9D0A-9807E2B25A67}">
      <dsp:nvSpPr>
        <dsp:cNvPr id="0" name=""/>
        <dsp:cNvSpPr/>
      </dsp:nvSpPr>
      <dsp:spPr>
        <a:xfrm>
          <a:off x="6888500" y="2616882"/>
          <a:ext cx="2086016" cy="773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900" kern="1200"/>
            <a:t>Usermanagement</a:t>
          </a:r>
          <a:endParaRPr lang="de-AT" sz="1900" kern="1200" dirty="0"/>
        </a:p>
      </dsp:txBody>
      <dsp:txXfrm>
        <a:off x="6888500" y="2616882"/>
        <a:ext cx="2086016" cy="773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BE166-7AF9-49D0-9B8D-96922532E793}" type="datetimeFigureOut">
              <a:rPr lang="de-AT" smtClean="0"/>
              <a:t>15.06.2021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753CD-FAFE-4D79-86F0-BD52ADFB13B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6786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Kurz erklären was unser Projekt eigentlich ist und was es kann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753CD-FAFE-4D79-86F0-BD52ADFB13BF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6357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753CD-FAFE-4D79-86F0-BD52ADFB13BF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79070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Team jeder stellt sich vor + seine Kompetenzbereiche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753CD-FAFE-4D79-86F0-BD52ADFB13BF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72506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Überblick nochmal übers Team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753CD-FAFE-4D79-86F0-BD52ADFB13BF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112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SQL-Server -&gt; Unsere DB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753CD-FAFE-4D79-86F0-BD52ADFB13BF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926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DB-Modell erklären</a:t>
            </a:r>
            <a:br>
              <a:rPr lang="de-AT" dirty="0"/>
            </a:br>
            <a:endParaRPr lang="de-AT" dirty="0"/>
          </a:p>
          <a:p>
            <a:r>
              <a:rPr lang="de-AT" dirty="0"/>
              <a:t>Zusammenhänge erklären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753CD-FAFE-4D79-86F0-BD52ADFB13BF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5946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Um Bilder in DB direkt zu speichern, Nutzung von base64</a:t>
            </a:r>
          </a:p>
          <a:p>
            <a:endParaRPr lang="de-AT" dirty="0"/>
          </a:p>
          <a:p>
            <a:r>
              <a:rPr lang="de-AT" dirty="0"/>
              <a:t>Kurz base64 erklären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753CD-FAFE-4D79-86F0-BD52ADFB13BF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88699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Was ist das Backend?</a:t>
            </a:r>
            <a:br>
              <a:rPr lang="de-AT" dirty="0"/>
            </a:br>
            <a:br>
              <a:rPr lang="de-AT" dirty="0"/>
            </a:br>
            <a:r>
              <a:rPr lang="de-AT" dirty="0"/>
              <a:t>.Net Core Anwendung</a:t>
            </a:r>
          </a:p>
          <a:p>
            <a:r>
              <a:rPr lang="de-AT" dirty="0"/>
              <a:t>Create, Read, </a:t>
            </a:r>
            <a:r>
              <a:rPr lang="de-AT" dirty="0" err="1"/>
              <a:t>Upate</a:t>
            </a:r>
            <a:r>
              <a:rPr lang="de-AT" dirty="0"/>
              <a:t> und Delete auf die Datenbank</a:t>
            </a:r>
          </a:p>
          <a:p>
            <a:r>
              <a:rPr lang="de-AT" dirty="0"/>
              <a:t>REST-API erklären (evtl. weitere Folie)</a:t>
            </a:r>
          </a:p>
          <a:p>
            <a:r>
              <a:rPr lang="de-AT" dirty="0"/>
              <a:t>Usermanagement -&gt; JWT nächste Folie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753CD-FAFE-4D79-86F0-BD52ADFB13BF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6108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JWT kurz erklären und Beispiel zeigen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753CD-FAFE-4D79-86F0-BD52ADFB13BF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2268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Frontend Verbindung zu Backend über Rest </a:t>
            </a:r>
          </a:p>
          <a:p>
            <a:r>
              <a:rPr lang="de-AT" dirty="0"/>
              <a:t>Komponenten kurz aufzählen und erklären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753CD-FAFE-4D79-86F0-BD52ADFB13BF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0083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1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11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8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7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3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9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6/15/2021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4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4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6/15/2021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‹Nr.›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80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.svg"/><Relationship Id="rId9" Type="http://schemas.microsoft.com/office/2007/relationships/diagramDrawing" Target="../diagrams/drawing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9C03F-84EC-41DF-8C89-4434D5B74E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Meme-portal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A6DC68-A317-463B-A98E-4EAB9BE20B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err="1"/>
              <a:t>kaan</a:t>
            </a:r>
            <a:r>
              <a:rPr lang="de-AT" dirty="0"/>
              <a:t> Baylan</a:t>
            </a:r>
          </a:p>
          <a:p>
            <a:r>
              <a:rPr lang="de-AT" dirty="0"/>
              <a:t>Julian Garn</a:t>
            </a:r>
          </a:p>
          <a:p>
            <a:r>
              <a:rPr lang="de-AT" dirty="0"/>
              <a:t>Jakob Rumpelsberger</a:t>
            </a:r>
          </a:p>
          <a:p>
            <a:r>
              <a:rPr lang="de-AT" dirty="0"/>
              <a:t>Elias Schächl</a:t>
            </a:r>
          </a:p>
          <a:p>
            <a:r>
              <a:rPr lang="de-AT" dirty="0"/>
              <a:t>Simon Primetzhofer</a:t>
            </a:r>
          </a:p>
        </p:txBody>
      </p:sp>
    </p:spTree>
    <p:extLst>
      <p:ext uri="{BB962C8B-B14F-4D97-AF65-F5344CB8AC3E}">
        <p14:creationId xmlns:p14="http://schemas.microsoft.com/office/powerpoint/2010/main" val="236281750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55F88-F39F-45DD-87E7-92F0D7D59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cap="all" spc="1500" dirty="0" err="1"/>
              <a:t>Architektur</a:t>
            </a:r>
            <a:endParaRPr lang="de-AT" sz="48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E1FECA3-C1D9-4CB6-8BC9-BB282D4FC829}"/>
              </a:ext>
            </a:extLst>
          </p:cNvPr>
          <p:cNvSpPr/>
          <p:nvPr/>
        </p:nvSpPr>
        <p:spPr>
          <a:xfrm>
            <a:off x="5035550" y="1690688"/>
            <a:ext cx="2120900" cy="800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SQL-Server</a:t>
            </a:r>
          </a:p>
        </p:txBody>
      </p:sp>
    </p:spTree>
    <p:extLst>
      <p:ext uri="{BB962C8B-B14F-4D97-AF65-F5344CB8AC3E}">
        <p14:creationId xmlns:p14="http://schemas.microsoft.com/office/powerpoint/2010/main" val="3899209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433EE-62D0-417B-85F4-37E60EFCF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CE1A09A-AF38-4EC6-873D-1E987C6119E0}"/>
              </a:ext>
            </a:extLst>
          </p:cNvPr>
          <p:cNvSpPr/>
          <p:nvPr/>
        </p:nvSpPr>
        <p:spPr>
          <a:xfrm>
            <a:off x="0" y="-34926"/>
            <a:ext cx="12192000" cy="68929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SQL-Server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9475B26-DB9C-4C8F-9C08-F83ED61A9A9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cap="all" spc="1500" dirty="0"/>
              <a:t>DB-Modell</a:t>
            </a:r>
            <a:endParaRPr lang="de-AT" sz="4800" dirty="0"/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1AFF2A29-BA49-418E-9086-8C2D8E397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38947"/>
              </p:ext>
            </p:extLst>
          </p:nvPr>
        </p:nvGraphicFramePr>
        <p:xfrm>
          <a:off x="4648200" y="1315978"/>
          <a:ext cx="2984500" cy="2560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84500">
                  <a:extLst>
                    <a:ext uri="{9D8B030D-6E8A-4147-A177-3AD203B41FA5}">
                      <a16:colId xmlns:a16="http://schemas.microsoft.com/office/drawing/2014/main" val="347495223"/>
                    </a:ext>
                  </a:extLst>
                </a:gridCol>
              </a:tblGrid>
              <a:tr h="364772"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Pictures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980546"/>
                  </a:ext>
                </a:extLst>
              </a:tr>
              <a:tr h="364772">
                <a:tc>
                  <a:txBody>
                    <a:bodyPr/>
                    <a:lstStyle/>
                    <a:p>
                      <a:r>
                        <a:rPr lang="de-AT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PictureId</a:t>
                      </a:r>
                      <a:endParaRPr lang="de-AT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7478"/>
                  </a:ext>
                </a:extLst>
              </a:tr>
              <a:tr h="364772"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527986"/>
                  </a:ext>
                </a:extLst>
              </a:tr>
              <a:tr h="364772"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652986"/>
                  </a:ext>
                </a:extLst>
              </a:tr>
              <a:tr h="364772">
                <a:tc>
                  <a:txBody>
                    <a:bodyPr/>
                    <a:lstStyle/>
                    <a:p>
                      <a:r>
                        <a:rPr lang="de-AT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CreationDate</a:t>
                      </a:r>
                      <a:endParaRPr lang="de-AT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153952"/>
                  </a:ext>
                </a:extLst>
              </a:tr>
              <a:tr h="364772">
                <a:tc>
                  <a:txBody>
                    <a:bodyPr/>
                    <a:lstStyle/>
                    <a:p>
                      <a:r>
                        <a:rPr lang="de-AT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CreatorUserId</a:t>
                      </a:r>
                      <a:endParaRPr lang="de-AT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336665"/>
                  </a:ext>
                </a:extLst>
              </a:tr>
              <a:tr h="364772"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268905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1F2EF825-8E9E-45D0-8156-F0E676982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909084"/>
              </p:ext>
            </p:extLst>
          </p:nvPr>
        </p:nvGraphicFramePr>
        <p:xfrm>
          <a:off x="4603750" y="1684814"/>
          <a:ext cx="298450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84500">
                  <a:extLst>
                    <a:ext uri="{9D8B030D-6E8A-4147-A177-3AD203B41FA5}">
                      <a16:colId xmlns:a16="http://schemas.microsoft.com/office/drawing/2014/main" val="347495223"/>
                    </a:ext>
                  </a:extLst>
                </a:gridCol>
              </a:tblGrid>
              <a:tr h="364772">
                <a:tc>
                  <a:txBody>
                    <a:bodyPr/>
                    <a:lstStyle/>
                    <a:p>
                      <a:r>
                        <a:rPr lang="de-AT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PortalUsers</a:t>
                      </a:r>
                      <a:endParaRPr lang="de-AT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980546"/>
                  </a:ext>
                </a:extLst>
              </a:tr>
              <a:tr h="364772">
                <a:tc>
                  <a:txBody>
                    <a:bodyPr/>
                    <a:lstStyle/>
                    <a:p>
                      <a:r>
                        <a:rPr lang="de-AT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UserId</a:t>
                      </a:r>
                      <a:endParaRPr lang="de-AT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7478"/>
                  </a:ext>
                </a:extLst>
              </a:tr>
              <a:tr h="364772"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527986"/>
                  </a:ext>
                </a:extLst>
              </a:tr>
              <a:tr h="364772"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652986"/>
                  </a:ext>
                </a:extLst>
              </a:tr>
              <a:tr h="364772"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153952"/>
                  </a:ext>
                </a:extLst>
              </a:tr>
              <a:tr h="364772">
                <a:tc>
                  <a:txBody>
                    <a:bodyPr/>
                    <a:lstStyle/>
                    <a:p>
                      <a:r>
                        <a:rPr lang="de-AT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IsAdmin</a:t>
                      </a:r>
                      <a:endParaRPr lang="de-AT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336665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AFE30CB6-EC04-4BC8-B8C0-57305F4D5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083275"/>
              </p:ext>
            </p:extLst>
          </p:nvPr>
        </p:nvGraphicFramePr>
        <p:xfrm>
          <a:off x="4603750" y="1681738"/>
          <a:ext cx="298450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84500">
                  <a:extLst>
                    <a:ext uri="{9D8B030D-6E8A-4147-A177-3AD203B41FA5}">
                      <a16:colId xmlns:a16="http://schemas.microsoft.com/office/drawing/2014/main" val="347495223"/>
                    </a:ext>
                  </a:extLst>
                </a:gridCol>
              </a:tblGrid>
              <a:tr h="364772">
                <a:tc>
                  <a:txBody>
                    <a:bodyPr/>
                    <a:lstStyle/>
                    <a:p>
                      <a:r>
                        <a:rPr lang="de-AT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RequestItems</a:t>
                      </a:r>
                      <a:endParaRPr lang="de-AT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980546"/>
                  </a:ext>
                </a:extLst>
              </a:tr>
              <a:tr h="364772">
                <a:tc>
                  <a:txBody>
                    <a:bodyPr/>
                    <a:lstStyle/>
                    <a:p>
                      <a:r>
                        <a:rPr lang="de-AT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RequestId</a:t>
                      </a:r>
                      <a:endParaRPr lang="de-AT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7478"/>
                  </a:ext>
                </a:extLst>
              </a:tr>
              <a:tr h="364772"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527986"/>
                  </a:ext>
                </a:extLst>
              </a:tr>
              <a:tr h="364772"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652986"/>
                  </a:ext>
                </a:extLst>
              </a:tr>
              <a:tr h="364772">
                <a:tc>
                  <a:txBody>
                    <a:bodyPr/>
                    <a:lstStyle/>
                    <a:p>
                      <a:r>
                        <a:rPr lang="de-AT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RelatedPicturePictureId</a:t>
                      </a:r>
                      <a:endParaRPr lang="de-AT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153952"/>
                  </a:ext>
                </a:extLst>
              </a:tr>
              <a:tr h="364772">
                <a:tc>
                  <a:txBody>
                    <a:bodyPr/>
                    <a:lstStyle/>
                    <a:p>
                      <a:r>
                        <a:rPr lang="de-AT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RelatedUserUserId</a:t>
                      </a:r>
                      <a:endParaRPr lang="de-AT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336665"/>
                  </a:ext>
                </a:extLst>
              </a:tr>
            </a:tbl>
          </a:graphicData>
        </a:graphic>
      </p:graphicFrame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C674B403-D9B8-4BF6-B1E7-44B16BF86F60}"/>
              </a:ext>
            </a:extLst>
          </p:cNvPr>
          <p:cNvCxnSpPr/>
          <p:nvPr/>
        </p:nvCxnSpPr>
        <p:spPr>
          <a:xfrm>
            <a:off x="3670300" y="3721100"/>
            <a:ext cx="1066800" cy="8128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9B89CB2D-0DC3-4CB2-BC71-E16019ED3BB3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59700" y="4019747"/>
            <a:ext cx="2222500" cy="514152"/>
          </a:xfrm>
          <a:prstGeom prst="bentConnector3">
            <a:avLst>
              <a:gd name="adj1" fmla="val 85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C99EA9B8-5B8D-40DB-9836-512809B9E9FC}"/>
              </a:ext>
            </a:extLst>
          </p:cNvPr>
          <p:cNvCxnSpPr/>
          <p:nvPr/>
        </p:nvCxnSpPr>
        <p:spPr>
          <a:xfrm rot="10800000">
            <a:off x="3759200" y="2222500"/>
            <a:ext cx="4762500" cy="10795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515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.01406 0.3504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" y="1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-0.32344 0.0599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72" y="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.31875 0.0111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37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E370223-2E90-41AE-B2BE-D956E1885E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SQL-Server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34DCD31-AEAA-4908-9754-0122D84CCD5C}"/>
              </a:ext>
            </a:extLst>
          </p:cNvPr>
          <p:cNvSpPr/>
          <p:nvPr/>
        </p:nvSpPr>
        <p:spPr>
          <a:xfrm>
            <a:off x="3167110" y="1596661"/>
            <a:ext cx="6311900" cy="34798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0EE69CA9-7C84-4DE1-B10C-E7EC31BDD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cap="all" spc="1500" dirty="0"/>
              <a:t>Image – Base64</a:t>
            </a:r>
            <a:endParaRPr lang="de-AT" sz="4800" dirty="0"/>
          </a:p>
        </p:txBody>
      </p:sp>
      <p:pic>
        <p:nvPicPr>
          <p:cNvPr id="7" name="Grafik 6" descr="Bild mit einfarbiger Füllung">
            <a:extLst>
              <a:ext uri="{FF2B5EF4-FFF2-40B4-BE49-F238E27FC236}">
                <a16:creationId xmlns:a16="http://schemas.microsoft.com/office/drawing/2014/main" id="{8B4C170F-792F-4FD9-8F2F-4CC51F75A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5231" y="2071563"/>
            <a:ext cx="2597112" cy="2597112"/>
          </a:xfrm>
          <a:prstGeom prst="rect">
            <a:avLst/>
          </a:prstGeom>
        </p:spPr>
      </p:pic>
      <p:sp>
        <p:nvSpPr>
          <p:cNvPr id="8" name="Pfeil: nach links und rechts 7">
            <a:extLst>
              <a:ext uri="{FF2B5EF4-FFF2-40B4-BE49-F238E27FC236}">
                <a16:creationId xmlns:a16="http://schemas.microsoft.com/office/drawing/2014/main" id="{93A2E749-73A0-4D6E-BE33-0BF3372D9074}"/>
              </a:ext>
            </a:extLst>
          </p:cNvPr>
          <p:cNvSpPr/>
          <p:nvPr/>
        </p:nvSpPr>
        <p:spPr>
          <a:xfrm>
            <a:off x="4930832" y="3138305"/>
            <a:ext cx="1409700" cy="566737"/>
          </a:xfrm>
          <a:prstGeom prst="leftRightArrow">
            <a:avLst>
              <a:gd name="adj1" fmla="val 26470"/>
              <a:gd name="adj2" fmla="val 358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ED977E-A545-44A4-A8AA-C78BA80F1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021" y="1525222"/>
            <a:ext cx="4514812" cy="43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8171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55F88-F39F-45DD-87E7-92F0D7D59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cap="all" spc="1500" dirty="0" err="1"/>
              <a:t>Architektur</a:t>
            </a:r>
            <a:endParaRPr lang="de-AT" sz="48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E1FECA3-C1D9-4CB6-8BC9-BB282D4FC829}"/>
              </a:ext>
            </a:extLst>
          </p:cNvPr>
          <p:cNvSpPr/>
          <p:nvPr/>
        </p:nvSpPr>
        <p:spPr>
          <a:xfrm>
            <a:off x="5035550" y="1690688"/>
            <a:ext cx="2120900" cy="800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SQL-Server</a:t>
            </a:r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C02F46FE-80DA-4474-AE9B-0BD93BC28A0E}"/>
              </a:ext>
            </a:extLst>
          </p:cNvPr>
          <p:cNvSpPr/>
          <p:nvPr/>
        </p:nvSpPr>
        <p:spPr>
          <a:xfrm>
            <a:off x="5035550" y="3313113"/>
            <a:ext cx="2120900" cy="800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Backend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34BD8C6B-CAF8-4E2D-BCDE-8451DF9B57C6}"/>
              </a:ext>
            </a:extLst>
          </p:cNvPr>
          <p:cNvCxnSpPr>
            <a:cxnSpLocks/>
            <a:stCxn id="5" idx="2"/>
            <a:endCxn id="159" idx="0"/>
          </p:cNvCxnSpPr>
          <p:nvPr/>
        </p:nvCxnSpPr>
        <p:spPr>
          <a:xfrm>
            <a:off x="6096000" y="2490788"/>
            <a:ext cx="0" cy="8223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316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1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 descr="Benutzer mit einfarbiger Füllung">
            <a:extLst>
              <a:ext uri="{FF2B5EF4-FFF2-40B4-BE49-F238E27FC236}">
                <a16:creationId xmlns:a16="http://schemas.microsoft.com/office/drawing/2014/main" id="{55CCC0CF-F79A-44B8-A565-2D75956AB400}"/>
              </a:ext>
            </a:extLst>
          </p:cNvPr>
          <p:cNvSpPr/>
          <p:nvPr/>
        </p:nvSpPr>
        <p:spPr>
          <a:xfrm>
            <a:off x="3909992" y="2862138"/>
            <a:ext cx="2086016" cy="1469934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12033" t="-3880" r="12033" b="-3880"/>
            </a:stretch>
          </a:blipFill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5C9257A-7BFF-47C7-88D2-58A4AA11B6A9}"/>
              </a:ext>
            </a:extLst>
          </p:cNvPr>
          <p:cNvGrpSpPr/>
          <p:nvPr/>
        </p:nvGrpSpPr>
        <p:grpSpPr>
          <a:xfrm>
            <a:off x="3909992" y="4315737"/>
            <a:ext cx="2086016" cy="773912"/>
            <a:chOff x="2299089" y="2625049"/>
            <a:chExt cx="2086016" cy="773912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7D7F3E3-91A3-4BDE-B7E5-BB364A5D51FA}"/>
                </a:ext>
              </a:extLst>
            </p:cNvPr>
            <p:cNvSpPr/>
            <p:nvPr/>
          </p:nvSpPr>
          <p:spPr>
            <a:xfrm>
              <a:off x="2299089" y="2625049"/>
              <a:ext cx="2086016" cy="77391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CE50AFD-1B1B-4472-B6DE-DB549C42E916}"/>
                </a:ext>
              </a:extLst>
            </p:cNvPr>
            <p:cNvSpPr txBox="1"/>
            <p:nvPr/>
          </p:nvSpPr>
          <p:spPr>
            <a:xfrm>
              <a:off x="2299089" y="2625049"/>
              <a:ext cx="2086016" cy="7739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5128" tIns="135128" rIns="135128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AT" sz="1900" kern="1200" dirty="0"/>
                <a:t>Usermanagement</a:t>
              </a:r>
            </a:p>
          </p:txBody>
        </p:sp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8354B210-A930-4486-884D-40C3517B57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Backend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EA4858F-DFAE-489E-B2D1-C87F27573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cap="all" spc="1500" dirty="0"/>
              <a:t>Backend</a:t>
            </a:r>
            <a:endParaRPr lang="de-AT" sz="4800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9AB32E01-E546-44FA-B82E-7EF266D560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543740"/>
              </p:ext>
            </p:extLst>
          </p:nvPr>
        </p:nvGraphicFramePr>
        <p:xfrm>
          <a:off x="1606550" y="1690688"/>
          <a:ext cx="8978900" cy="4570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28007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354B210-A930-4486-884D-40C3517B57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Backend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EA4858F-DFAE-489E-B2D1-C87F27573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cap="all" spc="1500" dirty="0"/>
              <a:t>Backend - JWT</a:t>
            </a:r>
            <a:endParaRPr lang="de-AT" sz="48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A9F2269-C7FD-4B03-84C2-17217873DF96}"/>
              </a:ext>
            </a:extLst>
          </p:cNvPr>
          <p:cNvSpPr/>
          <p:nvPr/>
        </p:nvSpPr>
        <p:spPr>
          <a:xfrm>
            <a:off x="3943350" y="2254250"/>
            <a:ext cx="4305300" cy="25273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1" name="Rechteck: abgerundete Ecken 10" descr="Benutzer mit einfarbiger Füllung">
            <a:extLst>
              <a:ext uri="{FF2B5EF4-FFF2-40B4-BE49-F238E27FC236}">
                <a16:creationId xmlns:a16="http://schemas.microsoft.com/office/drawing/2014/main" id="{1E74368A-6A99-473F-A213-EBEFE2F5A854}"/>
              </a:ext>
            </a:extLst>
          </p:cNvPr>
          <p:cNvSpPr/>
          <p:nvPr/>
        </p:nvSpPr>
        <p:spPr>
          <a:xfrm>
            <a:off x="1020753" y="2629716"/>
            <a:ext cx="2300308" cy="177636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12033" t="-3880" r="12033" b="-3880"/>
            </a:stretch>
          </a:blipFill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2D5834-0601-4AD4-8C28-B199B3B88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4" y="1752780"/>
            <a:ext cx="7431087" cy="474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590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55F88-F39F-45DD-87E7-92F0D7D59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cap="all" spc="1500" dirty="0" err="1"/>
              <a:t>Architektur</a:t>
            </a:r>
            <a:endParaRPr lang="de-AT" sz="48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E1FECA3-C1D9-4CB6-8BC9-BB282D4FC829}"/>
              </a:ext>
            </a:extLst>
          </p:cNvPr>
          <p:cNvSpPr/>
          <p:nvPr/>
        </p:nvSpPr>
        <p:spPr>
          <a:xfrm>
            <a:off x="5035550" y="1690688"/>
            <a:ext cx="2120900" cy="800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SQL-Server</a:t>
            </a:r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C02F46FE-80DA-4474-AE9B-0BD93BC28A0E}"/>
              </a:ext>
            </a:extLst>
          </p:cNvPr>
          <p:cNvSpPr/>
          <p:nvPr/>
        </p:nvSpPr>
        <p:spPr>
          <a:xfrm>
            <a:off x="5035550" y="3313113"/>
            <a:ext cx="2120900" cy="800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Backend</a:t>
            </a:r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19DB8ED2-56F1-4520-ACD1-222E5451E28A}"/>
              </a:ext>
            </a:extLst>
          </p:cNvPr>
          <p:cNvSpPr/>
          <p:nvPr/>
        </p:nvSpPr>
        <p:spPr>
          <a:xfrm>
            <a:off x="2508250" y="5018088"/>
            <a:ext cx="2120900" cy="800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/>
              <a:t>Bildbearbeitungstool</a:t>
            </a: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DD1DA68-4E9C-4202-A39F-14A17D65E8CB}"/>
              </a:ext>
            </a:extLst>
          </p:cNvPr>
          <p:cNvSpPr/>
          <p:nvPr/>
        </p:nvSpPr>
        <p:spPr>
          <a:xfrm>
            <a:off x="5035550" y="5018088"/>
            <a:ext cx="2120900" cy="800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/>
              <a:t>Online-Portal</a:t>
            </a: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29D97B41-862B-4235-BF91-B23BAC558EC4}"/>
              </a:ext>
            </a:extLst>
          </p:cNvPr>
          <p:cNvSpPr/>
          <p:nvPr/>
        </p:nvSpPr>
        <p:spPr>
          <a:xfrm>
            <a:off x="7562850" y="5018088"/>
            <a:ext cx="2120900" cy="800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 err="1"/>
              <a:t>Adminbereich</a:t>
            </a:r>
            <a:endParaRPr lang="de-AT" sz="16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D2B87A2-B17C-406F-AFA6-E95BEDD73255}"/>
              </a:ext>
            </a:extLst>
          </p:cNvPr>
          <p:cNvSpPr/>
          <p:nvPr/>
        </p:nvSpPr>
        <p:spPr>
          <a:xfrm>
            <a:off x="2247900" y="4722018"/>
            <a:ext cx="8724900" cy="132556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t"/>
          <a:lstStyle/>
          <a:p>
            <a:pPr algn="r"/>
            <a:r>
              <a:rPr lang="de-AT" dirty="0"/>
              <a:t>Frontend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34BD8C6B-CAF8-4E2D-BCDE-8451DF9B57C6}"/>
              </a:ext>
            </a:extLst>
          </p:cNvPr>
          <p:cNvCxnSpPr>
            <a:cxnSpLocks/>
            <a:stCxn id="5" idx="2"/>
            <a:endCxn id="159" idx="0"/>
          </p:cNvCxnSpPr>
          <p:nvPr/>
        </p:nvCxnSpPr>
        <p:spPr>
          <a:xfrm>
            <a:off x="6096000" y="2490788"/>
            <a:ext cx="0" cy="8223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6EAF5C4C-C1BB-4988-BE59-8CB282A18B89}"/>
              </a:ext>
            </a:extLst>
          </p:cNvPr>
          <p:cNvCxnSpPr>
            <a:cxnSpLocks/>
            <a:stCxn id="159" idx="2"/>
          </p:cNvCxnSpPr>
          <p:nvPr/>
        </p:nvCxnSpPr>
        <p:spPr>
          <a:xfrm>
            <a:off x="6096000" y="4113213"/>
            <a:ext cx="0" cy="6088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364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63" grpId="0" animBg="1"/>
      <p:bldP spid="16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8" name="Oval 7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22359B-6CEE-4627-A0B8-988A2CA51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de-AT" sz="6600" dirty="0"/>
              <a:t>Frontend</a:t>
            </a:r>
            <a:endParaRPr lang="en-US" sz="13800" b="1" cap="all" spc="1500" dirty="0">
              <a:ea typeface="Source Sans Pro SemiBold" panose="020B0603030403020204" pitchFamily="34" charset="0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50" name="Picture 2" descr="Angular – Wikipedia">
            <a:extLst>
              <a:ext uri="{FF2B5EF4-FFF2-40B4-BE49-F238E27FC236}">
                <a16:creationId xmlns:a16="http://schemas.microsoft.com/office/drawing/2014/main" id="{7B36D16B-76D7-4064-A9FC-C7F1784F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6336" y="1509721"/>
            <a:ext cx="3680216" cy="368021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99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0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02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7089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E2F55CE-D650-491E-953A-4C40CEDBEE22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27C454-BB27-4D3A-9C73-A16419B0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105"/>
            <a:ext cx="12192000" cy="539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57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E2F55CE-D650-491E-953A-4C40CEDBEE22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C9726-8E18-4C14-A305-0DDD2DC58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717" y="0"/>
            <a:ext cx="7932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49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Oval 15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B0A3693-AEAC-447F-96C2-A5D2280D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de-AT" dirty="0"/>
              <a:t>Agenda</a:t>
            </a:r>
            <a:endParaRPr lang="de-AT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2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2614B24-6A95-4C53-983A-B7BFC587A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US" sz="2600" b="1" cap="all" spc="1500" dirty="0" err="1">
                <a:ea typeface="Source Sans Pro SemiBold" panose="020B0603030403020204" pitchFamily="34" charset="0"/>
              </a:rPr>
              <a:t>THemA</a:t>
            </a:r>
            <a:endParaRPr lang="en-US" sz="2600" b="1" cap="all" spc="1500" dirty="0">
              <a:ea typeface="Source Sans Pro SemiBold" panose="020B0603030403020204" pitchFamily="34" charset="0"/>
            </a:endParaRPr>
          </a:p>
          <a:p>
            <a:r>
              <a:rPr lang="en-US" sz="2600" b="1" cap="all" spc="1500" dirty="0"/>
              <a:t>Team</a:t>
            </a:r>
          </a:p>
          <a:p>
            <a:r>
              <a:rPr lang="en-US" sz="2600" b="1" cap="all" spc="1500" dirty="0" err="1"/>
              <a:t>Architektur</a:t>
            </a:r>
            <a:endParaRPr lang="en-US" sz="2600" b="1" cap="all" spc="1500" dirty="0"/>
          </a:p>
          <a:p>
            <a:r>
              <a:rPr lang="en-US" sz="2600" b="1" cap="all" spc="1500" dirty="0"/>
              <a:t>Db-</a:t>
            </a:r>
            <a:r>
              <a:rPr lang="en-US" sz="2600" b="1" cap="all" spc="1500" dirty="0" err="1"/>
              <a:t>modell</a:t>
            </a:r>
            <a:endParaRPr lang="en-US" sz="2600" b="1" cap="all" spc="1500" dirty="0"/>
          </a:p>
          <a:p>
            <a:r>
              <a:rPr lang="en-US" sz="2600" b="1" cap="all" spc="1500" dirty="0"/>
              <a:t>Backend</a:t>
            </a:r>
          </a:p>
          <a:p>
            <a:r>
              <a:rPr lang="en-US" sz="2600" b="1" cap="all" spc="1500" dirty="0" err="1"/>
              <a:t>Jwt</a:t>
            </a:r>
            <a:endParaRPr lang="en-US" sz="2600" b="1" cap="all" spc="1500" dirty="0"/>
          </a:p>
          <a:p>
            <a:r>
              <a:rPr lang="en-US" sz="2600" b="1" cap="all" spc="1500" dirty="0"/>
              <a:t>Frontend</a:t>
            </a:r>
          </a:p>
          <a:p>
            <a:r>
              <a:rPr lang="en-US" sz="2600" b="1" cap="all" spc="1500" dirty="0"/>
              <a:t>demo</a:t>
            </a:r>
            <a:endParaRPr lang="de-AT" sz="2600" dirty="0"/>
          </a:p>
        </p:txBody>
      </p:sp>
      <p:grpSp>
        <p:nvGrpSpPr>
          <p:cNvPr id="30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1034" y="61394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85827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2B33F9F-A5DE-4BB0-81F0-C4928C69F6BC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8FB6FF-31BC-46B0-AF61-91DCB8852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105"/>
            <a:ext cx="12192000" cy="37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80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9657B6-D407-4523-9877-C855B5A0E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100" y="2052445"/>
            <a:ext cx="7525800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47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295C0A-D24B-441E-8C19-38C3A9AB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2042919"/>
            <a:ext cx="7868748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40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A606E3-8864-4917-A2B3-AD80BEC3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685" y="1064574"/>
            <a:ext cx="7840169" cy="263879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D28E22E-2162-4169-89BA-27F6FFA94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057" y="3754275"/>
            <a:ext cx="1419423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28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87100C-815C-40D1-A9A5-2352C523B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182" y="1552313"/>
            <a:ext cx="3305636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76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68E026-3784-4C72-8BCC-5D7D8F518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179"/>
            <a:ext cx="12192000" cy="612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77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B9B07B8-EF1C-451C-877B-513DAD5AA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836"/>
            <a:ext cx="12192000" cy="583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68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573C801-803C-450A-A081-F6B5541D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21" y="0"/>
            <a:ext cx="11420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93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BBE000B-08D3-41FF-8EF2-60A9C8A44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666"/>
            <a:ext cx="12192000" cy="642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2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9ADAEE-E30D-4A24-A148-260049E5C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77" y="0"/>
            <a:ext cx="11507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1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8D7D1E-1407-4D5B-9C80-E70D99362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15483" y="762552"/>
            <a:ext cx="5919334" cy="5214332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4FD1BE-E333-402D-A2AF-8E2D7570F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15483" y="762552"/>
            <a:ext cx="5919334" cy="5214332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DDE3270-A872-4E10-80BC-B93D6F0E3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8088" y="658175"/>
            <a:ext cx="5919334" cy="5214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4763" y="252951"/>
            <a:ext cx="829613" cy="82961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" name="Graphic 212">
            <a:extLst>
              <a:ext uri="{FF2B5EF4-FFF2-40B4-BE49-F238E27FC236}">
                <a16:creationId xmlns:a16="http://schemas.microsoft.com/office/drawing/2014/main" id="{DEF7D4A3-132F-4989-B22B-25948794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4763" y="252951"/>
            <a:ext cx="829613" cy="82961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BBCE7A-4570-4437-92CD-01BA832C9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985494"/>
            <a:ext cx="4216400" cy="33332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cap="all" spc="1500" dirty="0" err="1">
                <a:ea typeface="Source Sans Pro SemiBold" panose="020B0603030403020204" pitchFamily="34" charset="0"/>
              </a:rPr>
              <a:t>THemA</a:t>
            </a:r>
            <a:endParaRPr lang="en-US" b="1" cap="all" spc="1500" dirty="0">
              <a:ea typeface="Source Sans Pro SemiBold" panose="020B0603030403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B459F4-6994-4402-A385-F6075F0FB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410821"/>
            <a:ext cx="4216400" cy="111421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cap="all" spc="400" dirty="0">
                <a:solidFill>
                  <a:schemeClr val="tx1"/>
                </a:solidFill>
              </a:rPr>
              <a:t>Meme-Portal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94957" y="4410821"/>
            <a:ext cx="414409" cy="414409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94EEEB0-E565-42CB-8299-2454D31F0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94957" y="4410821"/>
            <a:ext cx="414409" cy="414409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463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397BE7-7408-41B3-B68F-8CE5ED6FD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101" y="0"/>
            <a:ext cx="8039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240BD8-C5B0-48A9-A315-7CE19E7A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550" y="0"/>
            <a:ext cx="7862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13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F0D8568-41BD-47A7-9B74-6576B2147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437" y="0"/>
            <a:ext cx="7701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57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64FC01-C3BA-4A26-A7A7-768E1BB4B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28" y="0"/>
            <a:ext cx="7601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13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58726E-E56B-4AA3-A785-1021427E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805" y="0"/>
            <a:ext cx="7512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38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168B930-81B0-4651-B829-33BBA36B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67" y="0"/>
            <a:ext cx="7019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D79F48-923B-4DF3-8C8A-B1D020DDB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695" y="0"/>
            <a:ext cx="7788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29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62FF2C2-BB36-4BBA-88FD-F1787722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966708"/>
            <a:ext cx="7925906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97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A037A09-A301-497C-86C4-D570E077A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552" y="0"/>
            <a:ext cx="6804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04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DC9896-ADE0-4B98-8E79-5715E0B14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74" y="1771418"/>
            <a:ext cx="5915851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1FF148-6725-4278-A9A8-A9A6A3F26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47507B-4D21-4FF7-B49C-239309CF2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C32ECEF6-2E63-41BC-8C12-DBE69C33E10D}"/>
              </a:ext>
            </a:extLst>
          </p:cNvPr>
          <p:cNvSpPr/>
          <p:nvPr/>
        </p:nvSpPr>
        <p:spPr>
          <a:xfrm>
            <a:off x="2383706" y="1512207"/>
            <a:ext cx="2196000" cy="2196000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5" name="Rechteck 24" descr="Cloud Silhouette">
            <a:extLst>
              <a:ext uri="{FF2B5EF4-FFF2-40B4-BE49-F238E27FC236}">
                <a16:creationId xmlns:a16="http://schemas.microsoft.com/office/drawing/2014/main" id="{297B2102-6891-4DA2-9B88-D733F37EAC96}"/>
              </a:ext>
            </a:extLst>
          </p:cNvPr>
          <p:cNvSpPr/>
          <p:nvPr/>
        </p:nvSpPr>
        <p:spPr>
          <a:xfrm>
            <a:off x="2851706" y="1980208"/>
            <a:ext cx="1260000" cy="126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8A5CC39-BB80-41A0-A12E-BCFF5BE45ABC}"/>
              </a:ext>
            </a:extLst>
          </p:cNvPr>
          <p:cNvGrpSpPr/>
          <p:nvPr/>
        </p:nvGrpSpPr>
        <p:grpSpPr>
          <a:xfrm>
            <a:off x="1681706" y="4392208"/>
            <a:ext cx="3600000" cy="720000"/>
            <a:chOff x="1342800" y="3255669"/>
            <a:chExt cx="3600000" cy="720000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F1CEEB98-E3E8-4578-85BB-E82F8F2F2C0A}"/>
                </a:ext>
              </a:extLst>
            </p:cNvPr>
            <p:cNvSpPr/>
            <p:nvPr/>
          </p:nvSpPr>
          <p:spPr>
            <a:xfrm>
              <a:off x="1342800" y="3255669"/>
              <a:ext cx="360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10AD7A15-DA66-49E4-940F-C534CD9A7E62}"/>
                </a:ext>
              </a:extLst>
            </p:cNvPr>
            <p:cNvSpPr txBox="1"/>
            <p:nvPr/>
          </p:nvSpPr>
          <p:spPr>
            <a:xfrm>
              <a:off x="1342800" y="3255669"/>
              <a:ext cx="3600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de-AT" sz="1900" kern="1200" dirty="0"/>
                <a:t>Darstellung von Bearbeiteten Bildern in einem Portal</a:t>
              </a:r>
              <a:endParaRPr lang="en-US" sz="1900" kern="1200" dirty="0"/>
            </a:p>
          </p:txBody>
        </p:sp>
      </p:grpSp>
      <p:sp>
        <p:nvSpPr>
          <p:cNvPr id="29" name="Ellipse 28">
            <a:extLst>
              <a:ext uri="{FF2B5EF4-FFF2-40B4-BE49-F238E27FC236}">
                <a16:creationId xmlns:a16="http://schemas.microsoft.com/office/drawing/2014/main" id="{ED64D662-58F2-4D90-A303-4026E15D29F1}"/>
              </a:ext>
            </a:extLst>
          </p:cNvPr>
          <p:cNvSpPr/>
          <p:nvPr/>
        </p:nvSpPr>
        <p:spPr>
          <a:xfrm>
            <a:off x="7612295" y="1512207"/>
            <a:ext cx="2196000" cy="2196000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0" name="Rechteck 29" descr="Stift Silhouette">
            <a:extLst>
              <a:ext uri="{FF2B5EF4-FFF2-40B4-BE49-F238E27FC236}">
                <a16:creationId xmlns:a16="http://schemas.microsoft.com/office/drawing/2014/main" id="{18A122E5-9C8D-414E-9487-FBA56663DDD1}"/>
              </a:ext>
            </a:extLst>
          </p:cNvPr>
          <p:cNvSpPr/>
          <p:nvPr/>
        </p:nvSpPr>
        <p:spPr>
          <a:xfrm>
            <a:off x="8080295" y="1980208"/>
            <a:ext cx="1260000" cy="1260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409D564E-712B-4D86-9087-30ABC1469A26}"/>
              </a:ext>
            </a:extLst>
          </p:cNvPr>
          <p:cNvGrpSpPr/>
          <p:nvPr/>
        </p:nvGrpSpPr>
        <p:grpSpPr>
          <a:xfrm>
            <a:off x="6910295" y="4392208"/>
            <a:ext cx="3600000" cy="720000"/>
            <a:chOff x="5572800" y="3255669"/>
            <a:chExt cx="3600000" cy="72000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DFB9096-86AF-4EDE-89A2-7C8293A87592}"/>
                </a:ext>
              </a:extLst>
            </p:cNvPr>
            <p:cNvSpPr/>
            <p:nvPr/>
          </p:nvSpPr>
          <p:spPr>
            <a:xfrm>
              <a:off x="5572800" y="3255669"/>
              <a:ext cx="360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CF57D5E-C40D-4E6C-B91D-81C902A246FB}"/>
                </a:ext>
              </a:extLst>
            </p:cNvPr>
            <p:cNvSpPr txBox="1"/>
            <p:nvPr/>
          </p:nvSpPr>
          <p:spPr>
            <a:xfrm>
              <a:off x="5572800" y="3255669"/>
              <a:ext cx="3600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de-AT" sz="1900" kern="1200" dirty="0"/>
                <a:t>Editor mit Meme-Templates</a:t>
              </a:r>
              <a:endParaRPr lang="en-US" sz="19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951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09B6DA-B1D8-4A5E-B334-C8C5D75DF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049" y="1799997"/>
            <a:ext cx="5029902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0B64C4-7D80-4888-A5E4-3B30C8BD6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1385"/>
            <a:ext cx="12192000" cy="293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21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FBA642-691B-4CD9-8D86-8C3BD62B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10" y="156706"/>
            <a:ext cx="7373379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33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6A3C67-0913-498C-86AE-2520D77A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024" y="2233445"/>
            <a:ext cx="3057952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20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B42891-1E9B-4AD9-AAC5-156BA6B0C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18" y="2309656"/>
            <a:ext cx="4220164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40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47FE11-78C8-4FA6-AD0C-B20804ED9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701"/>
            <a:ext cx="12192000" cy="218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72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C03789-B50B-4F82-B151-6B09DBF22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7150"/>
            <a:ext cx="12192000" cy="182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74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9DFBEC-57DE-4E88-A222-1CFB14E3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1" y="1299865"/>
            <a:ext cx="8335538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965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01C0636-2856-4E23-97D8-59AC82F4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968" y="1576129"/>
            <a:ext cx="7440063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02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FB5B5A0-42C9-406C-818D-3B7584EE1B33}"/>
              </a:ext>
            </a:extLst>
          </p:cNvPr>
          <p:cNvSpPr/>
          <p:nvPr/>
        </p:nvSpPr>
        <p:spPr>
          <a:xfrm>
            <a:off x="0" y="-134257"/>
            <a:ext cx="12192000" cy="69922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B5E3A629-4EDE-4F08-8307-7EAAE2598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943" y="2569029"/>
            <a:ext cx="7228114" cy="12032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1" cap="all" spc="1500" dirty="0" err="1">
                <a:solidFill>
                  <a:schemeClr val="bg1">
                    <a:lumMod val="85000"/>
                    <a:lumOff val="15000"/>
                  </a:schemeClr>
                </a:solidFill>
                <a:ea typeface="Source Sans Pro SemiBold" panose="020B0603030403020204" pitchFamily="34" charset="0"/>
              </a:rPr>
              <a:t>Fragen</a:t>
            </a:r>
            <a:endParaRPr lang="en-US" b="1" cap="all" spc="1500" dirty="0">
              <a:solidFill>
                <a:schemeClr val="bg1">
                  <a:lumMod val="85000"/>
                  <a:lumOff val="15000"/>
                </a:schemeClr>
              </a:solidFill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140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Oval 15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B0A3693-AEAC-447F-96C2-A5D2280D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de-AT" dirty="0"/>
              <a:t>Agenda</a:t>
            </a:r>
            <a:endParaRPr lang="de-AT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2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2614B24-6A95-4C53-983A-B7BFC587A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US" sz="2600" b="1" cap="all" spc="1500" dirty="0" err="1">
                <a:ea typeface="Source Sans Pro SemiBold" panose="020B0603030403020204" pitchFamily="34" charset="0"/>
              </a:rPr>
              <a:t>THemA</a:t>
            </a:r>
            <a:endParaRPr lang="en-US" sz="2600" b="1" cap="all" spc="1500" dirty="0">
              <a:ea typeface="Source Sans Pro SemiBold" panose="020B0603030403020204" pitchFamily="34" charset="0"/>
            </a:endParaRPr>
          </a:p>
          <a:p>
            <a:r>
              <a:rPr lang="en-US" sz="2600" b="1" cap="all" spc="1500" dirty="0"/>
              <a:t>Team</a:t>
            </a:r>
          </a:p>
          <a:p>
            <a:r>
              <a:rPr lang="en-US" sz="2600" b="1" cap="all" spc="1500" dirty="0" err="1"/>
              <a:t>Architektur</a:t>
            </a:r>
            <a:endParaRPr lang="en-US" sz="2600" b="1" cap="all" spc="1500" dirty="0"/>
          </a:p>
          <a:p>
            <a:r>
              <a:rPr lang="en-US" sz="2600" b="1" cap="all" spc="1500" dirty="0"/>
              <a:t>Db-</a:t>
            </a:r>
            <a:r>
              <a:rPr lang="en-US" sz="2600" b="1" cap="all" spc="1500" dirty="0" err="1"/>
              <a:t>modell</a:t>
            </a:r>
            <a:endParaRPr lang="en-US" sz="2600" b="1" cap="all" spc="1500" dirty="0"/>
          </a:p>
          <a:p>
            <a:r>
              <a:rPr lang="en-US" sz="2600" b="1" cap="all" spc="1500" dirty="0"/>
              <a:t>Backend</a:t>
            </a:r>
          </a:p>
          <a:p>
            <a:r>
              <a:rPr lang="en-US" sz="2600" b="1" cap="all" spc="1500" dirty="0"/>
              <a:t>Frontend</a:t>
            </a:r>
          </a:p>
          <a:p>
            <a:r>
              <a:rPr lang="en-US" sz="2600" b="1" cap="all" spc="1500" dirty="0"/>
              <a:t>demo</a:t>
            </a:r>
            <a:endParaRPr lang="de-AT" sz="2600" dirty="0"/>
          </a:p>
        </p:txBody>
      </p:sp>
      <p:grpSp>
        <p:nvGrpSpPr>
          <p:cNvPr id="30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1034" y="61394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7575634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8D7D1E-1407-4D5B-9C80-E70D99362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15483" y="762552"/>
            <a:ext cx="5919334" cy="5214332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4FD1BE-E333-402D-A2AF-8E2D7570F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15483" y="762552"/>
            <a:ext cx="5919334" cy="5214332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DDE3270-A872-4E10-80BC-B93D6F0E3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8088" y="658175"/>
            <a:ext cx="5919334" cy="5214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4763" y="252951"/>
            <a:ext cx="829613" cy="82961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" name="Graphic 212">
            <a:extLst>
              <a:ext uri="{FF2B5EF4-FFF2-40B4-BE49-F238E27FC236}">
                <a16:creationId xmlns:a16="http://schemas.microsoft.com/office/drawing/2014/main" id="{DEF7D4A3-132F-4989-B22B-25948794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4763" y="252951"/>
            <a:ext cx="829613" cy="82961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BBCE7A-4570-4437-92CD-01BA832C9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985494"/>
            <a:ext cx="4216400" cy="33332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cap="all" spc="1500" dirty="0">
                <a:ea typeface="Source Sans Pro SemiBold" panose="020B0603030403020204" pitchFamily="34" charset="0"/>
              </a:rPr>
              <a:t>Team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B459F4-6994-4402-A385-F6075F0FB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410821"/>
            <a:ext cx="4216400" cy="111421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cap="all" spc="400" dirty="0">
                <a:solidFill>
                  <a:schemeClr val="tx1"/>
                </a:solidFill>
              </a:rPr>
              <a:t>Unser Team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94957" y="4410821"/>
            <a:ext cx="414409" cy="414409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94EEEB0-E565-42CB-8299-2454D31F0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94957" y="4410821"/>
            <a:ext cx="414409" cy="414409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7666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D72A4A-771D-4FE0-A07E-D0DAF4D6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BB7246-8AFD-47FC-A1F4-491E0167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6DF2E7-0906-4F1E-9B28-48B1A4D8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308343"/>
            <a:ext cx="3294813" cy="59114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684FEC42-F70A-4505-A5DF-EC67268FE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7D10AF26-17A2-4FA8-824A-F78507AF6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lt1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C4F2E8C-B514-4A79-87DB-397FE3AC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105985" cy="4238118"/>
          </a:xfrm>
        </p:spPr>
        <p:txBody>
          <a:bodyPr>
            <a:normAutofit/>
          </a:bodyPr>
          <a:lstStyle/>
          <a:p>
            <a:r>
              <a:rPr lang="en-US" sz="3600" b="1" cap="all" spc="1500" dirty="0">
                <a:ea typeface="Source Sans Pro SemiBold" panose="020B0603030403020204" pitchFamily="34" charset="0"/>
              </a:rPr>
              <a:t>Team</a:t>
            </a:r>
            <a:endParaRPr lang="de-AT" sz="3600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C18B925-E314-4C7B-850A-1A3BB471A876}"/>
              </a:ext>
            </a:extLst>
          </p:cNvPr>
          <p:cNvGrpSpPr/>
          <p:nvPr/>
        </p:nvGrpSpPr>
        <p:grpSpPr>
          <a:xfrm>
            <a:off x="6434250" y="1749866"/>
            <a:ext cx="3615168" cy="2650686"/>
            <a:chOff x="4624758" y="438889"/>
            <a:chExt cx="2228700" cy="1431854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55690E65-D1C6-46FB-BD79-8C57465480BA}"/>
                </a:ext>
              </a:extLst>
            </p:cNvPr>
            <p:cNvGrpSpPr/>
            <p:nvPr/>
          </p:nvGrpSpPr>
          <p:grpSpPr>
            <a:xfrm>
              <a:off x="4624758" y="438889"/>
              <a:ext cx="2228700" cy="251151"/>
              <a:chOff x="3080" y="1786802"/>
              <a:chExt cx="1180800" cy="259200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7CB03B3-ACAA-4E24-BA5C-6803ECE0D9F1}"/>
                  </a:ext>
                </a:extLst>
              </p:cNvPr>
              <p:cNvSpPr/>
              <p:nvPr/>
            </p:nvSpPr>
            <p:spPr>
              <a:xfrm>
                <a:off x="3080" y="1786802"/>
                <a:ext cx="1180800" cy="259200"/>
              </a:xfrm>
              <a:prstGeom prst="rect">
                <a:avLst/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3819E22-84E9-4263-B863-8AF65F27D3A5}"/>
                  </a:ext>
                </a:extLst>
              </p:cNvPr>
              <p:cNvSpPr txBox="1"/>
              <p:nvPr/>
            </p:nvSpPr>
            <p:spPr>
              <a:xfrm>
                <a:off x="3080" y="1786802"/>
                <a:ext cx="1180800" cy="2592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36576" rIns="64008" bIns="36576" numCol="1" spcCol="1270" anchor="ctr" anchorCtr="0">
                <a:noAutofit/>
              </a:bodyPr>
              <a:lstStyle/>
              <a:p>
                <a:pPr marL="0" lvl="0" indent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Kaan Baylan</a:t>
                </a:r>
                <a:endParaRPr lang="en-US" sz="1600" kern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9FF0D360-3126-4F51-8D6A-50F0E46BD898}"/>
                </a:ext>
              </a:extLst>
            </p:cNvPr>
            <p:cNvGrpSpPr/>
            <p:nvPr/>
          </p:nvGrpSpPr>
          <p:grpSpPr>
            <a:xfrm>
              <a:off x="4624758" y="690040"/>
              <a:ext cx="2228700" cy="1180703"/>
              <a:chOff x="3080" y="2046000"/>
              <a:chExt cx="1180800" cy="2214600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F0576FD7-8B27-4E87-A7D7-28CC1E9E1E32}"/>
                  </a:ext>
                </a:extLst>
              </p:cNvPr>
              <p:cNvSpPr/>
              <p:nvPr/>
            </p:nvSpPr>
            <p:spPr>
              <a:xfrm>
                <a:off x="3080" y="2046000"/>
                <a:ext cx="1180800" cy="2214600"/>
              </a:xfrm>
              <a:prstGeom prst="rect">
                <a:avLst/>
              </a:prstGeom>
            </p:spPr>
            <p:style>
              <a:lnRef idx="2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5ED17496-4328-49E6-AE60-B849E04E7135}"/>
                  </a:ext>
                </a:extLst>
              </p:cNvPr>
              <p:cNvSpPr txBox="1"/>
              <p:nvPr/>
            </p:nvSpPr>
            <p:spPr>
              <a:xfrm>
                <a:off x="3080" y="2046002"/>
                <a:ext cx="1180800" cy="221459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8006" tIns="48006" rIns="64008" bIns="72009" numCol="1" spcCol="1270" anchor="t" anchorCtr="0">
                <a:noAutofit/>
              </a:bodyPr>
              <a:lstStyle/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Frontend</a:t>
                </a:r>
                <a:endParaRPr lang="en-US" sz="1600" kern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Bildeditor</a:t>
                </a:r>
                <a:endParaRPr lang="en-US" sz="1600" kern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Upload bearbeiteter Bilder in das Portal</a:t>
                </a:r>
                <a:endParaRPr lang="en-US" sz="1600" kern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Abschlussbericht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 Präsentation</a:t>
                </a:r>
                <a:endParaRPr lang="en-US" sz="1600" kern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0017D8C-ED60-4E9E-89B2-450282835580}"/>
              </a:ext>
            </a:extLst>
          </p:cNvPr>
          <p:cNvGrpSpPr/>
          <p:nvPr/>
        </p:nvGrpSpPr>
        <p:grpSpPr>
          <a:xfrm>
            <a:off x="6429757" y="1770757"/>
            <a:ext cx="3615171" cy="2650690"/>
            <a:chOff x="4624758" y="438889"/>
            <a:chExt cx="2228702" cy="1431856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7E232E2E-9323-4A1D-8E99-6C19C8AA1BD9}"/>
                </a:ext>
              </a:extLst>
            </p:cNvPr>
            <p:cNvGrpSpPr/>
            <p:nvPr/>
          </p:nvGrpSpPr>
          <p:grpSpPr>
            <a:xfrm>
              <a:off x="4624758" y="438889"/>
              <a:ext cx="2228700" cy="251151"/>
              <a:chOff x="3080" y="1786802"/>
              <a:chExt cx="1180800" cy="259200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CB4ABC6-B8B3-44D0-A9D0-13DDDAB6D71D}"/>
                  </a:ext>
                </a:extLst>
              </p:cNvPr>
              <p:cNvSpPr/>
              <p:nvPr/>
            </p:nvSpPr>
            <p:spPr>
              <a:xfrm>
                <a:off x="3080" y="1786802"/>
                <a:ext cx="1180800" cy="259200"/>
              </a:xfrm>
              <a:prstGeom prst="rect">
                <a:avLst/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4B70A44B-26B6-4A70-BB1A-6B4A07E1F244}"/>
                  </a:ext>
                </a:extLst>
              </p:cNvPr>
              <p:cNvSpPr txBox="1"/>
              <p:nvPr/>
            </p:nvSpPr>
            <p:spPr>
              <a:xfrm>
                <a:off x="3080" y="1786802"/>
                <a:ext cx="1180800" cy="2592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36576" rIns="64008" bIns="36576" numCol="1" spcCol="1270" anchor="ctr" anchorCtr="0">
                <a:noAutofit/>
              </a:bodyPr>
              <a:lstStyle/>
              <a:p>
                <a:pPr marL="0" lvl="0" indent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Julian Garn</a:t>
                </a:r>
                <a:endParaRPr lang="en-US" sz="1600" kern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59F4C00F-E602-425F-B141-3BDC3273472D}"/>
                </a:ext>
              </a:extLst>
            </p:cNvPr>
            <p:cNvGrpSpPr/>
            <p:nvPr/>
          </p:nvGrpSpPr>
          <p:grpSpPr>
            <a:xfrm>
              <a:off x="4624758" y="690041"/>
              <a:ext cx="2228702" cy="1180704"/>
              <a:chOff x="3080" y="2046002"/>
              <a:chExt cx="1180801" cy="2214602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A7429410-39EA-45E3-A654-B07F6AD2A117}"/>
                  </a:ext>
                </a:extLst>
              </p:cNvPr>
              <p:cNvSpPr/>
              <p:nvPr/>
            </p:nvSpPr>
            <p:spPr>
              <a:xfrm>
                <a:off x="3080" y="2046002"/>
                <a:ext cx="1180800" cy="2214602"/>
              </a:xfrm>
              <a:prstGeom prst="rect">
                <a:avLst/>
              </a:prstGeom>
            </p:spPr>
            <p:style>
              <a:lnRef idx="2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06DF650A-C4AD-48B3-80FE-36170B52F612}"/>
                  </a:ext>
                </a:extLst>
              </p:cNvPr>
              <p:cNvSpPr txBox="1"/>
              <p:nvPr/>
            </p:nvSpPr>
            <p:spPr>
              <a:xfrm>
                <a:off x="3081" y="2046002"/>
                <a:ext cx="1180800" cy="221460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8006" tIns="48006" rIns="64008" bIns="72009" numCol="1" spcCol="1270" anchor="t" anchorCtr="0">
                <a:noAutofit/>
              </a:bodyPr>
              <a:lstStyle/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Backend und Frontend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Userverwaltung im Backend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Request-Seite 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Profileinstellungen im Frontend bearbeiten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Bildeditor</a:t>
                </a:r>
              </a:p>
            </p:txBody>
          </p:sp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4D444DAC-536D-4DF1-A4D6-C29DA50E4C78}"/>
              </a:ext>
            </a:extLst>
          </p:cNvPr>
          <p:cNvGrpSpPr/>
          <p:nvPr/>
        </p:nvGrpSpPr>
        <p:grpSpPr>
          <a:xfrm>
            <a:off x="6425265" y="1749864"/>
            <a:ext cx="3615171" cy="2650690"/>
            <a:chOff x="4624758" y="438889"/>
            <a:chExt cx="2228702" cy="1431856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FBEC777B-43C8-4C5D-A722-33F786D571F2}"/>
                </a:ext>
              </a:extLst>
            </p:cNvPr>
            <p:cNvGrpSpPr/>
            <p:nvPr/>
          </p:nvGrpSpPr>
          <p:grpSpPr>
            <a:xfrm>
              <a:off x="4624758" y="438889"/>
              <a:ext cx="2228700" cy="251151"/>
              <a:chOff x="3080" y="1786802"/>
              <a:chExt cx="1180800" cy="259200"/>
            </a:xfrm>
          </p:grpSpPr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6C90848-46CD-4414-8C65-E397E937EB9E}"/>
                  </a:ext>
                </a:extLst>
              </p:cNvPr>
              <p:cNvSpPr/>
              <p:nvPr/>
            </p:nvSpPr>
            <p:spPr>
              <a:xfrm>
                <a:off x="3080" y="1786802"/>
                <a:ext cx="1180800" cy="259200"/>
              </a:xfrm>
              <a:prstGeom prst="rect">
                <a:avLst/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908BEA4F-0D88-4D17-8EC3-D776A12E7696}"/>
                  </a:ext>
                </a:extLst>
              </p:cNvPr>
              <p:cNvSpPr txBox="1"/>
              <p:nvPr/>
            </p:nvSpPr>
            <p:spPr>
              <a:xfrm>
                <a:off x="3080" y="1786802"/>
                <a:ext cx="1180800" cy="2592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36576" rIns="64008" bIns="36576" numCol="1" spcCol="1270" anchor="ctr" anchorCtr="0">
                <a:noAutofit/>
              </a:bodyPr>
              <a:lstStyle/>
              <a:p>
                <a:pPr marL="0" lvl="0" indent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Jakob Rumpelsberger</a:t>
                </a:r>
                <a:endParaRPr lang="en-US" sz="1600" kern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891466FB-F839-4540-9D7C-2A7C4350B4BA}"/>
                </a:ext>
              </a:extLst>
            </p:cNvPr>
            <p:cNvGrpSpPr/>
            <p:nvPr/>
          </p:nvGrpSpPr>
          <p:grpSpPr>
            <a:xfrm>
              <a:off x="4624758" y="690041"/>
              <a:ext cx="2228702" cy="1180704"/>
              <a:chOff x="3080" y="2046002"/>
              <a:chExt cx="1180801" cy="2214602"/>
            </a:xfrm>
          </p:grpSpPr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F1EF55BA-7866-4737-AF27-EF39FE126F23}"/>
                  </a:ext>
                </a:extLst>
              </p:cNvPr>
              <p:cNvSpPr/>
              <p:nvPr/>
            </p:nvSpPr>
            <p:spPr>
              <a:xfrm>
                <a:off x="3080" y="2046002"/>
                <a:ext cx="1180800" cy="2214602"/>
              </a:xfrm>
              <a:prstGeom prst="rect">
                <a:avLst/>
              </a:prstGeom>
            </p:spPr>
            <p:style>
              <a:lnRef idx="2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C5D59C6F-7424-4DDE-8F42-4971F92D5F91}"/>
                  </a:ext>
                </a:extLst>
              </p:cNvPr>
              <p:cNvSpPr txBox="1"/>
              <p:nvPr/>
            </p:nvSpPr>
            <p:spPr>
              <a:xfrm>
                <a:off x="3081" y="2046002"/>
                <a:ext cx="1180800" cy="221460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8006" tIns="48006" rIns="64008" bIns="72009" numCol="1" spcCol="1270" anchor="t" anchorCtr="0">
                <a:noAutofit/>
              </a:bodyPr>
              <a:lstStyle/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Backend und Frontend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Verwalten der eigenen Bilder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Suchfunktion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 err="1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Adminbereich</a:t>
                </a:r>
                <a:endParaRPr lang="de-AT" sz="1600" kern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8C0B4336-8341-4253-B727-BC6E0DFA302A}"/>
              </a:ext>
            </a:extLst>
          </p:cNvPr>
          <p:cNvGrpSpPr/>
          <p:nvPr/>
        </p:nvGrpSpPr>
        <p:grpSpPr>
          <a:xfrm>
            <a:off x="6425264" y="1779300"/>
            <a:ext cx="3615168" cy="2650686"/>
            <a:chOff x="4624758" y="438889"/>
            <a:chExt cx="2228700" cy="1431854"/>
          </a:xfrm>
        </p:grpSpPr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105B9C96-1340-4822-A64E-B42C0358692C}"/>
                </a:ext>
              </a:extLst>
            </p:cNvPr>
            <p:cNvGrpSpPr/>
            <p:nvPr/>
          </p:nvGrpSpPr>
          <p:grpSpPr>
            <a:xfrm>
              <a:off x="4624758" y="438889"/>
              <a:ext cx="2228700" cy="251151"/>
              <a:chOff x="3080" y="1786802"/>
              <a:chExt cx="1180800" cy="259200"/>
            </a:xfrm>
          </p:grpSpPr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ADAE2035-54C9-4200-8FEF-47DBD0CF5E84}"/>
                  </a:ext>
                </a:extLst>
              </p:cNvPr>
              <p:cNvSpPr/>
              <p:nvPr/>
            </p:nvSpPr>
            <p:spPr>
              <a:xfrm>
                <a:off x="3080" y="1786802"/>
                <a:ext cx="1180800" cy="259200"/>
              </a:xfrm>
              <a:prstGeom prst="rect">
                <a:avLst/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925BD2C5-8B44-41F3-A290-2F0D7608ECB3}"/>
                  </a:ext>
                </a:extLst>
              </p:cNvPr>
              <p:cNvSpPr txBox="1"/>
              <p:nvPr/>
            </p:nvSpPr>
            <p:spPr>
              <a:xfrm>
                <a:off x="3080" y="1786802"/>
                <a:ext cx="1180800" cy="2592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36576" rIns="64008" bIns="36576" numCol="1" spcCol="1270" anchor="ctr" anchorCtr="0">
                <a:noAutofit/>
              </a:bodyPr>
              <a:lstStyle/>
              <a:p>
                <a:pPr marL="0" lvl="0" indent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Elias Schächl</a:t>
                </a:r>
                <a:endParaRPr lang="en-US" sz="1600" kern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B2FF52B2-48D7-4134-B8AA-9B02685E132D}"/>
                </a:ext>
              </a:extLst>
            </p:cNvPr>
            <p:cNvGrpSpPr/>
            <p:nvPr/>
          </p:nvGrpSpPr>
          <p:grpSpPr>
            <a:xfrm>
              <a:off x="4624758" y="690040"/>
              <a:ext cx="2228700" cy="1180703"/>
              <a:chOff x="3080" y="2046000"/>
              <a:chExt cx="1180800" cy="2214600"/>
            </a:xfrm>
          </p:grpSpPr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4324766-81C8-4267-90C0-B737C53AD818}"/>
                  </a:ext>
                </a:extLst>
              </p:cNvPr>
              <p:cNvSpPr/>
              <p:nvPr/>
            </p:nvSpPr>
            <p:spPr>
              <a:xfrm>
                <a:off x="3080" y="2046000"/>
                <a:ext cx="1180800" cy="2214600"/>
              </a:xfrm>
              <a:prstGeom prst="rect">
                <a:avLst/>
              </a:prstGeom>
            </p:spPr>
            <p:style>
              <a:lnRef idx="2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B805E17E-4933-44AD-9266-F2742017C2A6}"/>
                  </a:ext>
                </a:extLst>
              </p:cNvPr>
              <p:cNvSpPr txBox="1"/>
              <p:nvPr/>
            </p:nvSpPr>
            <p:spPr>
              <a:xfrm>
                <a:off x="3080" y="2046002"/>
                <a:ext cx="1180800" cy="221459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8006" tIns="48006" rIns="64008" bIns="72009" numCol="1" spcCol="1270" anchor="t" anchorCtr="0">
                <a:noAutofit/>
              </a:bodyPr>
              <a:lstStyle/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Backend und Frontend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Registrierungsseite für neue Benutzer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Login-Seite zur Authentifizierung bei geschützten Bereichen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 err="1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Adminbereich</a:t>
                </a:r>
                <a:endParaRPr lang="de-AT" sz="1600" kern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538DAF8C-9DB9-4A97-B093-D2723D0281FD}"/>
              </a:ext>
            </a:extLst>
          </p:cNvPr>
          <p:cNvGrpSpPr/>
          <p:nvPr/>
        </p:nvGrpSpPr>
        <p:grpSpPr>
          <a:xfrm>
            <a:off x="6443232" y="1749864"/>
            <a:ext cx="3615168" cy="2650686"/>
            <a:chOff x="4624758" y="438889"/>
            <a:chExt cx="2228700" cy="1431854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BD52D87D-3713-422A-8F97-F03753306786}"/>
                </a:ext>
              </a:extLst>
            </p:cNvPr>
            <p:cNvGrpSpPr/>
            <p:nvPr/>
          </p:nvGrpSpPr>
          <p:grpSpPr>
            <a:xfrm>
              <a:off x="4624758" y="438889"/>
              <a:ext cx="2228700" cy="251151"/>
              <a:chOff x="3080" y="1786802"/>
              <a:chExt cx="1180800" cy="259200"/>
            </a:xfrm>
          </p:grpSpPr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00EC237F-290B-4FC0-A0C8-C0612F30E2AA}"/>
                  </a:ext>
                </a:extLst>
              </p:cNvPr>
              <p:cNvSpPr/>
              <p:nvPr/>
            </p:nvSpPr>
            <p:spPr>
              <a:xfrm>
                <a:off x="3080" y="1786802"/>
                <a:ext cx="1180800" cy="259200"/>
              </a:xfrm>
              <a:prstGeom prst="rect">
                <a:avLst/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E30F8FE4-18CC-44F0-8759-9938D9E9C18A}"/>
                  </a:ext>
                </a:extLst>
              </p:cNvPr>
              <p:cNvSpPr txBox="1"/>
              <p:nvPr/>
            </p:nvSpPr>
            <p:spPr>
              <a:xfrm>
                <a:off x="3080" y="1786802"/>
                <a:ext cx="1180800" cy="2592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36576" rIns="64008" bIns="36576" numCol="1" spcCol="1270" anchor="ctr" anchorCtr="0">
                <a:noAutofit/>
              </a:bodyPr>
              <a:lstStyle/>
              <a:p>
                <a:pPr marL="0" lvl="0" indent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Simon Primetzhofer</a:t>
                </a:r>
                <a:endParaRPr lang="en-US" sz="1600" kern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57D001AA-A6A6-45E7-943A-938F858755D5}"/>
                </a:ext>
              </a:extLst>
            </p:cNvPr>
            <p:cNvGrpSpPr/>
            <p:nvPr/>
          </p:nvGrpSpPr>
          <p:grpSpPr>
            <a:xfrm>
              <a:off x="4624758" y="690040"/>
              <a:ext cx="2228700" cy="1180703"/>
              <a:chOff x="3080" y="2046000"/>
              <a:chExt cx="1180800" cy="2214600"/>
            </a:xfrm>
          </p:grpSpPr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DA5FDA06-F500-4DEB-8DE8-1C9A92A591B7}"/>
                  </a:ext>
                </a:extLst>
              </p:cNvPr>
              <p:cNvSpPr/>
              <p:nvPr/>
            </p:nvSpPr>
            <p:spPr>
              <a:xfrm>
                <a:off x="3080" y="2046000"/>
                <a:ext cx="1180800" cy="2214600"/>
              </a:xfrm>
              <a:prstGeom prst="rect">
                <a:avLst/>
              </a:prstGeom>
            </p:spPr>
            <p:style>
              <a:lnRef idx="2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51CC462A-D7DC-43DA-A1D2-2D232977A3BA}"/>
                  </a:ext>
                </a:extLst>
              </p:cNvPr>
              <p:cNvSpPr txBox="1"/>
              <p:nvPr/>
            </p:nvSpPr>
            <p:spPr>
              <a:xfrm>
                <a:off x="3080" y="2046002"/>
                <a:ext cx="1180800" cy="221459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8006" tIns="48006" rIns="64008" bIns="72009" numCol="1" spcCol="1270" anchor="t" anchorCtr="0">
                <a:noAutofit/>
              </a:bodyPr>
              <a:lstStyle/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Backend, Frontend und Projektleitung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Layout der Applikation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Verwalten der Bilder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Suchfunktion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6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Portalkomponente zur Darstellung der Bilder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1843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D72A4A-771D-4FE0-A07E-D0DAF4D6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BB7246-8AFD-47FC-A1F4-491E0167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6DF2E7-0906-4F1E-9B28-48B1A4D8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308343"/>
            <a:ext cx="3294813" cy="59114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684FEC42-F70A-4505-A5DF-EC67268FE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7D10AF26-17A2-4FA8-824A-F78507AF6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lt1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C4F2E8C-B514-4A79-87DB-397FE3AC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105985" cy="4238118"/>
          </a:xfrm>
        </p:spPr>
        <p:txBody>
          <a:bodyPr>
            <a:normAutofit/>
          </a:bodyPr>
          <a:lstStyle/>
          <a:p>
            <a:r>
              <a:rPr lang="en-US" sz="4800" b="1" cap="all" spc="1500" dirty="0">
                <a:ea typeface="Source Sans Pro SemiBold" panose="020B0603030403020204" pitchFamily="34" charset="0"/>
              </a:rPr>
              <a:t>Team</a:t>
            </a:r>
            <a:endParaRPr lang="de-AT" sz="3600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C18B925-E314-4C7B-850A-1A3BB471A876}"/>
              </a:ext>
            </a:extLst>
          </p:cNvPr>
          <p:cNvGrpSpPr/>
          <p:nvPr/>
        </p:nvGrpSpPr>
        <p:grpSpPr>
          <a:xfrm>
            <a:off x="4580311" y="649208"/>
            <a:ext cx="2577997" cy="1662640"/>
            <a:chOff x="4624758" y="438889"/>
            <a:chExt cx="2228700" cy="1431854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55690E65-D1C6-46FB-BD79-8C57465480BA}"/>
                </a:ext>
              </a:extLst>
            </p:cNvPr>
            <p:cNvGrpSpPr/>
            <p:nvPr/>
          </p:nvGrpSpPr>
          <p:grpSpPr>
            <a:xfrm>
              <a:off x="4624758" y="438889"/>
              <a:ext cx="2228700" cy="251151"/>
              <a:chOff x="3080" y="1786802"/>
              <a:chExt cx="1180800" cy="259200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7CB03B3-ACAA-4E24-BA5C-6803ECE0D9F1}"/>
                  </a:ext>
                </a:extLst>
              </p:cNvPr>
              <p:cNvSpPr/>
              <p:nvPr/>
            </p:nvSpPr>
            <p:spPr>
              <a:xfrm>
                <a:off x="3080" y="1786802"/>
                <a:ext cx="1180800" cy="259200"/>
              </a:xfrm>
              <a:prstGeom prst="rect">
                <a:avLst/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3819E22-84E9-4263-B863-8AF65F27D3A5}"/>
                  </a:ext>
                </a:extLst>
              </p:cNvPr>
              <p:cNvSpPr txBox="1"/>
              <p:nvPr/>
            </p:nvSpPr>
            <p:spPr>
              <a:xfrm>
                <a:off x="3080" y="1786802"/>
                <a:ext cx="1180800" cy="2592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36576" rIns="64008" bIns="36576" numCol="1" spcCol="1270" anchor="ctr" anchorCtr="0">
                <a:noAutofit/>
              </a:bodyPr>
              <a:lstStyle/>
              <a:p>
                <a:pPr marL="0" lvl="0" indent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Kaan Baylan</a:t>
                </a:r>
                <a:endParaRPr lang="en-US" sz="1200" kern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9FF0D360-3126-4F51-8D6A-50F0E46BD898}"/>
                </a:ext>
              </a:extLst>
            </p:cNvPr>
            <p:cNvGrpSpPr/>
            <p:nvPr/>
          </p:nvGrpSpPr>
          <p:grpSpPr>
            <a:xfrm>
              <a:off x="4624758" y="690040"/>
              <a:ext cx="2228700" cy="1180703"/>
              <a:chOff x="3080" y="2046000"/>
              <a:chExt cx="1180800" cy="2214600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F0576FD7-8B27-4E87-A7D7-28CC1E9E1E32}"/>
                  </a:ext>
                </a:extLst>
              </p:cNvPr>
              <p:cNvSpPr/>
              <p:nvPr/>
            </p:nvSpPr>
            <p:spPr>
              <a:xfrm>
                <a:off x="3080" y="2046000"/>
                <a:ext cx="1180800" cy="2214600"/>
              </a:xfrm>
              <a:prstGeom prst="rect">
                <a:avLst/>
              </a:prstGeom>
            </p:spPr>
            <p:style>
              <a:lnRef idx="2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5ED17496-4328-49E6-AE60-B849E04E7135}"/>
                  </a:ext>
                </a:extLst>
              </p:cNvPr>
              <p:cNvSpPr txBox="1"/>
              <p:nvPr/>
            </p:nvSpPr>
            <p:spPr>
              <a:xfrm>
                <a:off x="3080" y="2046002"/>
                <a:ext cx="1180800" cy="221459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8006" tIns="48006" rIns="64008" bIns="72009" numCol="1" spcCol="1270" anchor="t" anchorCtr="0">
                <a:noAutofit/>
              </a:bodyPr>
              <a:lstStyle/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Frontend</a:t>
                </a:r>
                <a:endParaRPr lang="en-US" sz="1200" kern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Bildeditor</a:t>
                </a:r>
                <a:endParaRPr lang="en-US" sz="1200" kern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Upload bearbeiteter Bilder in das Portal</a:t>
                </a:r>
                <a:endParaRPr lang="en-US" sz="1200" kern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Abschlussbericht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 Präsentation</a:t>
                </a:r>
                <a:endParaRPr lang="en-US" sz="1200" kern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0017D8C-ED60-4E9E-89B2-450282835580}"/>
              </a:ext>
            </a:extLst>
          </p:cNvPr>
          <p:cNvGrpSpPr/>
          <p:nvPr/>
        </p:nvGrpSpPr>
        <p:grpSpPr>
          <a:xfrm>
            <a:off x="6873939" y="2440607"/>
            <a:ext cx="2578000" cy="1662642"/>
            <a:chOff x="4624758" y="438889"/>
            <a:chExt cx="2228702" cy="1431856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7E232E2E-9323-4A1D-8E99-6C19C8AA1BD9}"/>
                </a:ext>
              </a:extLst>
            </p:cNvPr>
            <p:cNvGrpSpPr/>
            <p:nvPr/>
          </p:nvGrpSpPr>
          <p:grpSpPr>
            <a:xfrm>
              <a:off x="4624758" y="438889"/>
              <a:ext cx="2228700" cy="251151"/>
              <a:chOff x="3080" y="1786802"/>
              <a:chExt cx="1180800" cy="259200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CB4ABC6-B8B3-44D0-A9D0-13DDDAB6D71D}"/>
                  </a:ext>
                </a:extLst>
              </p:cNvPr>
              <p:cNvSpPr/>
              <p:nvPr/>
            </p:nvSpPr>
            <p:spPr>
              <a:xfrm>
                <a:off x="3080" y="1786802"/>
                <a:ext cx="1180800" cy="259200"/>
              </a:xfrm>
              <a:prstGeom prst="rect">
                <a:avLst/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4B70A44B-26B6-4A70-BB1A-6B4A07E1F244}"/>
                  </a:ext>
                </a:extLst>
              </p:cNvPr>
              <p:cNvSpPr txBox="1"/>
              <p:nvPr/>
            </p:nvSpPr>
            <p:spPr>
              <a:xfrm>
                <a:off x="3080" y="1786802"/>
                <a:ext cx="1180800" cy="2592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36576" rIns="64008" bIns="36576" numCol="1" spcCol="1270" anchor="ctr" anchorCtr="0">
                <a:noAutofit/>
              </a:bodyPr>
              <a:lstStyle/>
              <a:p>
                <a:pPr marL="0" lvl="0" indent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Julian Garn</a:t>
                </a:r>
                <a:endParaRPr lang="en-US" sz="1200" kern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59F4C00F-E602-425F-B141-3BDC3273472D}"/>
                </a:ext>
              </a:extLst>
            </p:cNvPr>
            <p:cNvGrpSpPr/>
            <p:nvPr/>
          </p:nvGrpSpPr>
          <p:grpSpPr>
            <a:xfrm>
              <a:off x="4624758" y="690041"/>
              <a:ext cx="2228702" cy="1180704"/>
              <a:chOff x="3080" y="2046002"/>
              <a:chExt cx="1180801" cy="2214602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A7429410-39EA-45E3-A654-B07F6AD2A117}"/>
                  </a:ext>
                </a:extLst>
              </p:cNvPr>
              <p:cNvSpPr/>
              <p:nvPr/>
            </p:nvSpPr>
            <p:spPr>
              <a:xfrm>
                <a:off x="3080" y="2046002"/>
                <a:ext cx="1180800" cy="2214602"/>
              </a:xfrm>
              <a:prstGeom prst="rect">
                <a:avLst/>
              </a:prstGeom>
            </p:spPr>
            <p:style>
              <a:lnRef idx="2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06DF650A-C4AD-48B3-80FE-36170B52F612}"/>
                  </a:ext>
                </a:extLst>
              </p:cNvPr>
              <p:cNvSpPr txBox="1"/>
              <p:nvPr/>
            </p:nvSpPr>
            <p:spPr>
              <a:xfrm>
                <a:off x="3081" y="2046002"/>
                <a:ext cx="1180800" cy="221460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8006" tIns="48006" rIns="64008" bIns="72009" numCol="1" spcCol="1270" anchor="t" anchorCtr="0">
                <a:noAutofit/>
              </a:bodyPr>
              <a:lstStyle/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Backend und Frontend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Userverwaltung im Backend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Request-Seite 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Profileinstellungen im Frontend bearbeiten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Bildeditor</a:t>
                </a:r>
              </a:p>
            </p:txBody>
          </p:sp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4D444DAC-536D-4DF1-A4D6-C29DA50E4C78}"/>
              </a:ext>
            </a:extLst>
          </p:cNvPr>
          <p:cNvGrpSpPr/>
          <p:nvPr/>
        </p:nvGrpSpPr>
        <p:grpSpPr>
          <a:xfrm>
            <a:off x="9169458" y="649208"/>
            <a:ext cx="2578000" cy="1662642"/>
            <a:chOff x="4624758" y="438889"/>
            <a:chExt cx="2228702" cy="1431856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FBEC777B-43C8-4C5D-A722-33F786D571F2}"/>
                </a:ext>
              </a:extLst>
            </p:cNvPr>
            <p:cNvGrpSpPr/>
            <p:nvPr/>
          </p:nvGrpSpPr>
          <p:grpSpPr>
            <a:xfrm>
              <a:off x="4624758" y="438889"/>
              <a:ext cx="2228700" cy="251151"/>
              <a:chOff x="3080" y="1786802"/>
              <a:chExt cx="1180800" cy="259200"/>
            </a:xfrm>
          </p:grpSpPr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6C90848-46CD-4414-8C65-E397E937EB9E}"/>
                  </a:ext>
                </a:extLst>
              </p:cNvPr>
              <p:cNvSpPr/>
              <p:nvPr/>
            </p:nvSpPr>
            <p:spPr>
              <a:xfrm>
                <a:off x="3080" y="1786802"/>
                <a:ext cx="1180800" cy="259200"/>
              </a:xfrm>
              <a:prstGeom prst="rect">
                <a:avLst/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908BEA4F-0D88-4D17-8EC3-D776A12E7696}"/>
                  </a:ext>
                </a:extLst>
              </p:cNvPr>
              <p:cNvSpPr txBox="1"/>
              <p:nvPr/>
            </p:nvSpPr>
            <p:spPr>
              <a:xfrm>
                <a:off x="3080" y="1786802"/>
                <a:ext cx="1180800" cy="2592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36576" rIns="64008" bIns="36576" numCol="1" spcCol="1270" anchor="ctr" anchorCtr="0">
                <a:noAutofit/>
              </a:bodyPr>
              <a:lstStyle/>
              <a:p>
                <a:pPr marL="0" lvl="0" indent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Jakob Rumpelsberger</a:t>
                </a:r>
                <a:endParaRPr lang="en-US" sz="1200" kern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891466FB-F839-4540-9D7C-2A7C4350B4BA}"/>
                </a:ext>
              </a:extLst>
            </p:cNvPr>
            <p:cNvGrpSpPr/>
            <p:nvPr/>
          </p:nvGrpSpPr>
          <p:grpSpPr>
            <a:xfrm>
              <a:off x="4624758" y="690041"/>
              <a:ext cx="2228702" cy="1180704"/>
              <a:chOff x="3080" y="2046002"/>
              <a:chExt cx="1180801" cy="2214602"/>
            </a:xfrm>
          </p:grpSpPr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F1EF55BA-7866-4737-AF27-EF39FE126F23}"/>
                  </a:ext>
                </a:extLst>
              </p:cNvPr>
              <p:cNvSpPr/>
              <p:nvPr/>
            </p:nvSpPr>
            <p:spPr>
              <a:xfrm>
                <a:off x="3080" y="2046002"/>
                <a:ext cx="1180800" cy="2214602"/>
              </a:xfrm>
              <a:prstGeom prst="rect">
                <a:avLst/>
              </a:prstGeom>
            </p:spPr>
            <p:style>
              <a:lnRef idx="2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C5D59C6F-7424-4DDE-8F42-4971F92D5F91}"/>
                  </a:ext>
                </a:extLst>
              </p:cNvPr>
              <p:cNvSpPr txBox="1"/>
              <p:nvPr/>
            </p:nvSpPr>
            <p:spPr>
              <a:xfrm>
                <a:off x="3081" y="2046002"/>
                <a:ext cx="1180800" cy="221460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8006" tIns="48006" rIns="64008" bIns="72009" numCol="1" spcCol="1270" anchor="t" anchorCtr="0">
                <a:noAutofit/>
              </a:bodyPr>
              <a:lstStyle/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Backend und Frontend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Verwalten der eigenen Bilder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Suchfunktion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 err="1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Adminbereich</a:t>
                </a:r>
                <a:endParaRPr lang="de-AT" sz="1200" kern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8C0B4336-8341-4253-B727-BC6E0DFA302A}"/>
              </a:ext>
            </a:extLst>
          </p:cNvPr>
          <p:cNvGrpSpPr/>
          <p:nvPr/>
        </p:nvGrpSpPr>
        <p:grpSpPr>
          <a:xfrm>
            <a:off x="4580311" y="4236275"/>
            <a:ext cx="2577997" cy="1662640"/>
            <a:chOff x="4624758" y="438889"/>
            <a:chExt cx="2228700" cy="1431854"/>
          </a:xfrm>
        </p:grpSpPr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105B9C96-1340-4822-A64E-B42C0358692C}"/>
                </a:ext>
              </a:extLst>
            </p:cNvPr>
            <p:cNvGrpSpPr/>
            <p:nvPr/>
          </p:nvGrpSpPr>
          <p:grpSpPr>
            <a:xfrm>
              <a:off x="4624758" y="438889"/>
              <a:ext cx="2228700" cy="251151"/>
              <a:chOff x="3080" y="1786802"/>
              <a:chExt cx="1180800" cy="259200"/>
            </a:xfrm>
          </p:grpSpPr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ADAE2035-54C9-4200-8FEF-47DBD0CF5E84}"/>
                  </a:ext>
                </a:extLst>
              </p:cNvPr>
              <p:cNvSpPr/>
              <p:nvPr/>
            </p:nvSpPr>
            <p:spPr>
              <a:xfrm>
                <a:off x="3080" y="1786802"/>
                <a:ext cx="1180800" cy="259200"/>
              </a:xfrm>
              <a:prstGeom prst="rect">
                <a:avLst/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925BD2C5-8B44-41F3-A290-2F0D7608ECB3}"/>
                  </a:ext>
                </a:extLst>
              </p:cNvPr>
              <p:cNvSpPr txBox="1"/>
              <p:nvPr/>
            </p:nvSpPr>
            <p:spPr>
              <a:xfrm>
                <a:off x="3080" y="1786802"/>
                <a:ext cx="1180800" cy="2592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36576" rIns="64008" bIns="36576" numCol="1" spcCol="1270" anchor="ctr" anchorCtr="0">
                <a:noAutofit/>
              </a:bodyPr>
              <a:lstStyle/>
              <a:p>
                <a:pPr marL="0" lvl="0" indent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Elias Schächl</a:t>
                </a:r>
                <a:endParaRPr lang="en-US" sz="1200" kern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B2FF52B2-48D7-4134-B8AA-9B02685E132D}"/>
                </a:ext>
              </a:extLst>
            </p:cNvPr>
            <p:cNvGrpSpPr/>
            <p:nvPr/>
          </p:nvGrpSpPr>
          <p:grpSpPr>
            <a:xfrm>
              <a:off x="4624758" y="690040"/>
              <a:ext cx="2228700" cy="1180703"/>
              <a:chOff x="3080" y="2046000"/>
              <a:chExt cx="1180800" cy="2214600"/>
            </a:xfrm>
          </p:grpSpPr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4324766-81C8-4267-90C0-B737C53AD818}"/>
                  </a:ext>
                </a:extLst>
              </p:cNvPr>
              <p:cNvSpPr/>
              <p:nvPr/>
            </p:nvSpPr>
            <p:spPr>
              <a:xfrm>
                <a:off x="3080" y="2046000"/>
                <a:ext cx="1180800" cy="2214600"/>
              </a:xfrm>
              <a:prstGeom prst="rect">
                <a:avLst/>
              </a:prstGeom>
            </p:spPr>
            <p:style>
              <a:lnRef idx="2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B805E17E-4933-44AD-9266-F2742017C2A6}"/>
                  </a:ext>
                </a:extLst>
              </p:cNvPr>
              <p:cNvSpPr txBox="1"/>
              <p:nvPr/>
            </p:nvSpPr>
            <p:spPr>
              <a:xfrm>
                <a:off x="3080" y="2046002"/>
                <a:ext cx="1180800" cy="221459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8006" tIns="48006" rIns="64008" bIns="72009" numCol="1" spcCol="1270" anchor="t" anchorCtr="0">
                <a:noAutofit/>
              </a:bodyPr>
              <a:lstStyle/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Backend und Frontend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Registrierungsseite für neue Benutzer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Login-Seite zur Authentifizierung bei geschützten Bereichen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 err="1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Adminbereich</a:t>
                </a:r>
                <a:endParaRPr lang="de-AT" sz="1200" kern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538DAF8C-9DB9-4A97-B093-D2723D0281FD}"/>
              </a:ext>
            </a:extLst>
          </p:cNvPr>
          <p:cNvGrpSpPr/>
          <p:nvPr/>
        </p:nvGrpSpPr>
        <p:grpSpPr>
          <a:xfrm>
            <a:off x="9169459" y="4236275"/>
            <a:ext cx="2577997" cy="1662640"/>
            <a:chOff x="4624758" y="438889"/>
            <a:chExt cx="2228700" cy="1431854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BD52D87D-3713-422A-8F97-F03753306786}"/>
                </a:ext>
              </a:extLst>
            </p:cNvPr>
            <p:cNvGrpSpPr/>
            <p:nvPr/>
          </p:nvGrpSpPr>
          <p:grpSpPr>
            <a:xfrm>
              <a:off x="4624758" y="438889"/>
              <a:ext cx="2228700" cy="251151"/>
              <a:chOff x="3080" y="1786802"/>
              <a:chExt cx="1180800" cy="259200"/>
            </a:xfrm>
          </p:grpSpPr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00EC237F-290B-4FC0-A0C8-C0612F30E2AA}"/>
                  </a:ext>
                </a:extLst>
              </p:cNvPr>
              <p:cNvSpPr/>
              <p:nvPr/>
            </p:nvSpPr>
            <p:spPr>
              <a:xfrm>
                <a:off x="3080" y="1786802"/>
                <a:ext cx="1180800" cy="259200"/>
              </a:xfrm>
              <a:prstGeom prst="rect">
                <a:avLst/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E30F8FE4-18CC-44F0-8759-9938D9E9C18A}"/>
                  </a:ext>
                </a:extLst>
              </p:cNvPr>
              <p:cNvSpPr txBox="1"/>
              <p:nvPr/>
            </p:nvSpPr>
            <p:spPr>
              <a:xfrm>
                <a:off x="3080" y="1786802"/>
                <a:ext cx="1180800" cy="2592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36576" rIns="64008" bIns="36576" numCol="1" spcCol="1270" anchor="ctr" anchorCtr="0">
                <a:noAutofit/>
              </a:bodyPr>
              <a:lstStyle/>
              <a:p>
                <a:pPr marL="0" lvl="0" indent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Simon Primetzhofer</a:t>
                </a:r>
                <a:endParaRPr lang="en-US" sz="1200" kern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57D001AA-A6A6-45E7-943A-938F858755D5}"/>
                </a:ext>
              </a:extLst>
            </p:cNvPr>
            <p:cNvGrpSpPr/>
            <p:nvPr/>
          </p:nvGrpSpPr>
          <p:grpSpPr>
            <a:xfrm>
              <a:off x="4624758" y="690040"/>
              <a:ext cx="2228700" cy="1180703"/>
              <a:chOff x="3080" y="2046000"/>
              <a:chExt cx="1180800" cy="2214600"/>
            </a:xfrm>
          </p:grpSpPr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DA5FDA06-F500-4DEB-8DE8-1C9A92A591B7}"/>
                  </a:ext>
                </a:extLst>
              </p:cNvPr>
              <p:cNvSpPr/>
              <p:nvPr/>
            </p:nvSpPr>
            <p:spPr>
              <a:xfrm>
                <a:off x="3080" y="2046000"/>
                <a:ext cx="1180800" cy="2214600"/>
              </a:xfrm>
              <a:prstGeom prst="rect">
                <a:avLst/>
              </a:prstGeom>
            </p:spPr>
            <p:style>
              <a:lnRef idx="2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51CC462A-D7DC-43DA-A1D2-2D232977A3BA}"/>
                  </a:ext>
                </a:extLst>
              </p:cNvPr>
              <p:cNvSpPr txBox="1"/>
              <p:nvPr/>
            </p:nvSpPr>
            <p:spPr>
              <a:xfrm>
                <a:off x="3080" y="2046002"/>
                <a:ext cx="1180800" cy="221459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8006" tIns="48006" rIns="64008" bIns="72009" numCol="1" spcCol="1270" anchor="t" anchorCtr="0">
                <a:noAutofit/>
              </a:bodyPr>
              <a:lstStyle/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Backend, Frontend und Projektleitung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Layout der Applikation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Verwalten der Bilder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Suchfunktion</a:t>
                </a:r>
              </a:p>
              <a:p>
                <a:pPr marL="57150" lvl="1" indent="-5715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AT" sz="120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Portalkomponente zur Darstellung der Bilder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873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Oval 15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B0A3693-AEAC-447F-96C2-A5D2280D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de-AT" dirty="0"/>
              <a:t>Agenda</a:t>
            </a:r>
            <a:endParaRPr lang="de-AT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2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2614B24-6A95-4C53-983A-B7BFC587A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US" sz="2600" b="1" cap="all" spc="1500" dirty="0" err="1">
                <a:ea typeface="Source Sans Pro SemiBold" panose="020B0603030403020204" pitchFamily="34" charset="0"/>
              </a:rPr>
              <a:t>THemA</a:t>
            </a:r>
            <a:endParaRPr lang="en-US" sz="2600" b="1" cap="all" spc="1500" dirty="0">
              <a:ea typeface="Source Sans Pro SemiBold" panose="020B0603030403020204" pitchFamily="34" charset="0"/>
            </a:endParaRPr>
          </a:p>
          <a:p>
            <a:r>
              <a:rPr lang="en-US" sz="2600" b="1" cap="all" spc="1500" dirty="0"/>
              <a:t>Team</a:t>
            </a:r>
          </a:p>
          <a:p>
            <a:r>
              <a:rPr lang="en-US" sz="2600" b="1" cap="all" spc="1500" dirty="0" err="1"/>
              <a:t>Architektur</a:t>
            </a:r>
            <a:endParaRPr lang="en-US" sz="2600" b="1" cap="all" spc="1500" dirty="0"/>
          </a:p>
          <a:p>
            <a:r>
              <a:rPr lang="en-US" sz="2600" b="1" cap="all" spc="1500" dirty="0"/>
              <a:t>Db-</a:t>
            </a:r>
            <a:r>
              <a:rPr lang="en-US" sz="2600" b="1" cap="all" spc="1500" dirty="0" err="1"/>
              <a:t>modell</a:t>
            </a:r>
            <a:endParaRPr lang="en-US" sz="2600" b="1" cap="all" spc="1500" dirty="0"/>
          </a:p>
          <a:p>
            <a:r>
              <a:rPr lang="en-US" sz="2600" b="1" cap="all" spc="1500" dirty="0"/>
              <a:t>Backend</a:t>
            </a:r>
          </a:p>
          <a:p>
            <a:r>
              <a:rPr lang="en-US" sz="2600" b="1" cap="all" spc="1500" dirty="0"/>
              <a:t>Frontend</a:t>
            </a:r>
          </a:p>
          <a:p>
            <a:r>
              <a:rPr lang="en-US" sz="2600" b="1" cap="all" spc="1500" dirty="0"/>
              <a:t>demo</a:t>
            </a:r>
            <a:endParaRPr lang="de-AT" sz="2600" dirty="0"/>
          </a:p>
        </p:txBody>
      </p:sp>
      <p:grpSp>
        <p:nvGrpSpPr>
          <p:cNvPr id="30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1034" y="61394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7697313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Phantasievolle Formen, dunkel</Template>
  <TotalTime>0</TotalTime>
  <Words>360</Words>
  <Application>Microsoft Office PowerPoint</Application>
  <PresentationFormat>Breitbild</PresentationFormat>
  <Paragraphs>167</Paragraphs>
  <Slides>49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3" baseType="lpstr">
      <vt:lpstr>Arial</vt:lpstr>
      <vt:lpstr>Calibri</vt:lpstr>
      <vt:lpstr>Source Sans Pro</vt:lpstr>
      <vt:lpstr>FunkyShapesDarkVTI</vt:lpstr>
      <vt:lpstr>Meme-portal</vt:lpstr>
      <vt:lpstr>Agenda</vt:lpstr>
      <vt:lpstr>THemA</vt:lpstr>
      <vt:lpstr>PowerPoint-Präsentation</vt:lpstr>
      <vt:lpstr>Agenda</vt:lpstr>
      <vt:lpstr>Team</vt:lpstr>
      <vt:lpstr>Team</vt:lpstr>
      <vt:lpstr>Team</vt:lpstr>
      <vt:lpstr>Agenda</vt:lpstr>
      <vt:lpstr>Architektur</vt:lpstr>
      <vt:lpstr>PowerPoint-Präsentation</vt:lpstr>
      <vt:lpstr>Image – Base64</vt:lpstr>
      <vt:lpstr>Architektur</vt:lpstr>
      <vt:lpstr>Backend</vt:lpstr>
      <vt:lpstr>Backend - JWT</vt:lpstr>
      <vt:lpstr>Architektur</vt:lpstr>
      <vt:lpstr>Frontend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Meme-portal</dc:title>
  <dc:creator>512vbdbow4@students.jku.at</dc:creator>
  <cp:lastModifiedBy>512vbdbow4@students.jku.at</cp:lastModifiedBy>
  <cp:revision>28</cp:revision>
  <dcterms:created xsi:type="dcterms:W3CDTF">2021-06-15T03:07:55Z</dcterms:created>
  <dcterms:modified xsi:type="dcterms:W3CDTF">2021-06-15T05:42:00Z</dcterms:modified>
</cp:coreProperties>
</file>